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30275213" cy="42803763"/>
  <p:notesSz cx="6858000" cy="9144000"/>
  <p:defaultTextStyle>
    <a:defPPr>
      <a:defRPr lang="ko-KR"/>
    </a:defPPr>
    <a:lvl1pPr marL="0" algn="l" defTabSz="4173763" rtl="0" eaLnBrk="1" latinLnBrk="1" hangingPunct="1">
      <a:defRPr sz="8195" kern="1200">
        <a:solidFill>
          <a:schemeClr val="tx1"/>
        </a:solidFill>
        <a:latin typeface="+mn-lt"/>
        <a:ea typeface="+mn-ea"/>
        <a:cs typeface="+mn-cs"/>
      </a:defRPr>
    </a:lvl1pPr>
    <a:lvl2pPr marL="2086880" algn="l" defTabSz="4173763" rtl="0" eaLnBrk="1" latinLnBrk="1" hangingPunct="1">
      <a:defRPr sz="8195" kern="1200">
        <a:solidFill>
          <a:schemeClr val="tx1"/>
        </a:solidFill>
        <a:latin typeface="+mn-lt"/>
        <a:ea typeface="+mn-ea"/>
        <a:cs typeface="+mn-cs"/>
      </a:defRPr>
    </a:lvl2pPr>
    <a:lvl3pPr marL="4173763" algn="l" defTabSz="4173763" rtl="0" eaLnBrk="1" latinLnBrk="1" hangingPunct="1">
      <a:defRPr sz="8195" kern="1200">
        <a:solidFill>
          <a:schemeClr val="tx1"/>
        </a:solidFill>
        <a:latin typeface="+mn-lt"/>
        <a:ea typeface="+mn-ea"/>
        <a:cs typeface="+mn-cs"/>
      </a:defRPr>
    </a:lvl3pPr>
    <a:lvl4pPr marL="6260642" algn="l" defTabSz="4173763" rtl="0" eaLnBrk="1" latinLnBrk="1" hangingPunct="1">
      <a:defRPr sz="8195" kern="1200">
        <a:solidFill>
          <a:schemeClr val="tx1"/>
        </a:solidFill>
        <a:latin typeface="+mn-lt"/>
        <a:ea typeface="+mn-ea"/>
        <a:cs typeface="+mn-cs"/>
      </a:defRPr>
    </a:lvl4pPr>
    <a:lvl5pPr marL="8347523" algn="l" defTabSz="4173763" rtl="0" eaLnBrk="1" latinLnBrk="1" hangingPunct="1">
      <a:defRPr sz="8195" kern="1200">
        <a:solidFill>
          <a:schemeClr val="tx1"/>
        </a:solidFill>
        <a:latin typeface="+mn-lt"/>
        <a:ea typeface="+mn-ea"/>
        <a:cs typeface="+mn-cs"/>
      </a:defRPr>
    </a:lvl5pPr>
    <a:lvl6pPr marL="10434402" algn="l" defTabSz="4173763" rtl="0" eaLnBrk="1" latinLnBrk="1" hangingPunct="1">
      <a:defRPr sz="8195" kern="1200">
        <a:solidFill>
          <a:schemeClr val="tx1"/>
        </a:solidFill>
        <a:latin typeface="+mn-lt"/>
        <a:ea typeface="+mn-ea"/>
        <a:cs typeface="+mn-cs"/>
      </a:defRPr>
    </a:lvl6pPr>
    <a:lvl7pPr marL="12521285" algn="l" defTabSz="4173763" rtl="0" eaLnBrk="1" latinLnBrk="1" hangingPunct="1">
      <a:defRPr sz="8195" kern="1200">
        <a:solidFill>
          <a:schemeClr val="tx1"/>
        </a:solidFill>
        <a:latin typeface="+mn-lt"/>
        <a:ea typeface="+mn-ea"/>
        <a:cs typeface="+mn-cs"/>
      </a:defRPr>
    </a:lvl7pPr>
    <a:lvl8pPr marL="14608167" algn="l" defTabSz="4173763" rtl="0" eaLnBrk="1" latinLnBrk="1" hangingPunct="1">
      <a:defRPr sz="8195" kern="1200">
        <a:solidFill>
          <a:schemeClr val="tx1"/>
        </a:solidFill>
        <a:latin typeface="+mn-lt"/>
        <a:ea typeface="+mn-ea"/>
        <a:cs typeface="+mn-cs"/>
      </a:defRPr>
    </a:lvl8pPr>
    <a:lvl9pPr marL="16695046" algn="l" defTabSz="4173763" rtl="0" eaLnBrk="1" latinLnBrk="1" hangingPunct="1">
      <a:defRPr sz="819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  <p15:guide id="3" pos="600" userDrawn="1">
          <p15:clr>
            <a:srgbClr val="A4A3A4"/>
          </p15:clr>
        </p15:guide>
        <p15:guide id="4" pos="184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34B"/>
    <a:srgbClr val="F7A400"/>
    <a:srgbClr val="F37413"/>
    <a:srgbClr val="F9E699"/>
    <a:srgbClr val="9CC57D"/>
    <a:srgbClr val="8EA604"/>
    <a:srgbClr val="282828"/>
    <a:srgbClr val="940034"/>
    <a:srgbClr val="A5E0E5"/>
    <a:srgbClr val="FFC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61" autoAdjust="0"/>
    <p:restoredTop sz="94746" autoAdjust="0"/>
  </p:normalViewPr>
  <p:slideViewPr>
    <p:cSldViewPr showGuides="1">
      <p:cViewPr>
        <p:scale>
          <a:sx n="40" d="100"/>
          <a:sy n="40" d="100"/>
        </p:scale>
        <p:origin x="374" y="24"/>
      </p:cViewPr>
      <p:guideLst>
        <p:guide orient="horz" pos="13482"/>
        <p:guide pos="9536"/>
        <p:guide pos="600"/>
        <p:guide pos="184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100" d="100"/>
        <a:sy n="100" d="100"/>
      </p:scale>
      <p:origin x="0" y="2080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75A67-930C-4E92-A71E-AE4DD44D14D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11B17-461A-4354-B8E8-CB912E0EE1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3559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1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08" algn="l" defTabSz="91401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15" algn="l" defTabSz="91401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23" algn="l" defTabSz="91401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34" algn="l" defTabSz="91401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40" algn="l" defTabSz="91401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48" algn="l" defTabSz="91401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57" algn="l" defTabSz="91401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65" algn="l" defTabSz="91401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338388" y="1143000"/>
            <a:ext cx="2181225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11B17-461A-4354-B8E8-CB912E0EE15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3520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BE54038C-C7A5-DF70-164D-A1560BD81914}"/>
              </a:ext>
            </a:extLst>
          </p:cNvPr>
          <p:cNvGrpSpPr/>
          <p:nvPr userDrawn="1"/>
        </p:nvGrpSpPr>
        <p:grpSpPr>
          <a:xfrm>
            <a:off x="0" y="42467377"/>
            <a:ext cx="30275214" cy="336386"/>
            <a:chOff x="7698" y="1"/>
            <a:chExt cx="32363652" cy="555160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8D7BA7F9-2FE2-459B-0C4D-1FAD48C85AB1}"/>
                </a:ext>
              </a:extLst>
            </p:cNvPr>
            <p:cNvSpPr/>
            <p:nvPr/>
          </p:nvSpPr>
          <p:spPr>
            <a:xfrm>
              <a:off x="10771260" y="1"/>
              <a:ext cx="21600090" cy="555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649"/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80AA8ECC-4BF9-BE30-BD88-6DE5F2429749}"/>
                </a:ext>
              </a:extLst>
            </p:cNvPr>
            <p:cNvSpPr/>
            <p:nvPr/>
          </p:nvSpPr>
          <p:spPr>
            <a:xfrm>
              <a:off x="7698" y="1"/>
              <a:ext cx="21600090" cy="5551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649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89CA4F2C-FC5F-7C1F-3730-792D44BB09F7}"/>
                </a:ext>
              </a:extLst>
            </p:cNvPr>
            <p:cNvSpPr/>
            <p:nvPr/>
          </p:nvSpPr>
          <p:spPr>
            <a:xfrm>
              <a:off x="5399598" y="1"/>
              <a:ext cx="21600090" cy="55516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649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7319DEB0-06FE-61C4-83A1-E6DDEED2EAEB}"/>
              </a:ext>
            </a:extLst>
          </p:cNvPr>
          <p:cNvGrpSpPr/>
          <p:nvPr userDrawn="1"/>
        </p:nvGrpSpPr>
        <p:grpSpPr>
          <a:xfrm>
            <a:off x="-333" y="0"/>
            <a:ext cx="30276505" cy="6673175"/>
            <a:chOff x="-26762" y="-1"/>
            <a:chExt cx="30276505" cy="6673175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94A0017C-9D1D-44DD-D423-D10D6A6E6057}"/>
                </a:ext>
              </a:extLst>
            </p:cNvPr>
            <p:cNvSpPr/>
            <p:nvPr userDrawn="1"/>
          </p:nvSpPr>
          <p:spPr>
            <a:xfrm>
              <a:off x="-26135" y="-1"/>
              <a:ext cx="30275878" cy="648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649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8F4D5095-DFAB-FCB4-5A66-FCFEACFF5485}"/>
                </a:ext>
              </a:extLst>
            </p:cNvPr>
            <p:cNvSpPr/>
            <p:nvPr/>
          </p:nvSpPr>
          <p:spPr>
            <a:xfrm>
              <a:off x="-26762" y="6199176"/>
              <a:ext cx="30275878" cy="47399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649"/>
            </a:p>
          </p:txBody>
        </p:sp>
      </p:grpSp>
    </p:spTree>
    <p:extLst>
      <p:ext uri="{BB962C8B-B14F-4D97-AF65-F5344CB8AC3E}">
        <p14:creationId xmlns:p14="http://schemas.microsoft.com/office/powerpoint/2010/main" val="2511551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 userDrawn="1">
          <p15:clr>
            <a:srgbClr val="FBAE40"/>
          </p15:clr>
        </p15:guide>
        <p15:guide id="2" pos="953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18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 userDrawn="1">
          <p15:clr>
            <a:srgbClr val="FBAE40"/>
          </p15:clr>
        </p15:guide>
        <p15:guide id="2" pos="953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AC176D51-4B99-102F-04CD-89BE9B269BC8}"/>
              </a:ext>
            </a:extLst>
          </p:cNvPr>
          <p:cNvSpPr/>
          <p:nvPr userDrawn="1"/>
        </p:nvSpPr>
        <p:spPr>
          <a:xfrm>
            <a:off x="15137607" y="7472211"/>
            <a:ext cx="0" cy="34200000"/>
          </a:xfrm>
          <a:custGeom>
            <a:avLst/>
            <a:gdLst>
              <a:gd name="connsiteX0" fmla="*/ 0 w 0"/>
              <a:gd name="connsiteY0" fmla="*/ 0 h 34355314"/>
              <a:gd name="connsiteX1" fmla="*/ 0 w 0"/>
              <a:gd name="connsiteY1" fmla="*/ 34355314 h 3435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4355314">
                <a:moveTo>
                  <a:pt x="0" y="0"/>
                </a:moveTo>
                <a:lnTo>
                  <a:pt x="0" y="34355314"/>
                </a:lnTo>
              </a:path>
            </a:pathLst>
          </a:custGeom>
          <a:noFill/>
          <a:ln w="9525">
            <a:solidFill>
              <a:schemeClr val="bg1">
                <a:lumMod val="85000"/>
              </a:schemeClr>
            </a:solidFill>
            <a:headEnd type="oval" w="sm" len="med"/>
            <a:tailEnd type="oval" w="sm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649"/>
          </a:p>
        </p:txBody>
      </p:sp>
    </p:spTree>
    <p:extLst>
      <p:ext uri="{BB962C8B-B14F-4D97-AF65-F5344CB8AC3E}">
        <p14:creationId xmlns:p14="http://schemas.microsoft.com/office/powerpoint/2010/main" val="1993999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3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AC176D51-4B99-102F-04CD-89BE9B269BC8}"/>
              </a:ext>
            </a:extLst>
          </p:cNvPr>
          <p:cNvSpPr/>
          <p:nvPr userDrawn="1"/>
        </p:nvSpPr>
        <p:spPr>
          <a:xfrm>
            <a:off x="15137607" y="7472211"/>
            <a:ext cx="0" cy="34200000"/>
          </a:xfrm>
          <a:custGeom>
            <a:avLst/>
            <a:gdLst>
              <a:gd name="connsiteX0" fmla="*/ 0 w 0"/>
              <a:gd name="connsiteY0" fmla="*/ 0 h 34355314"/>
              <a:gd name="connsiteX1" fmla="*/ 0 w 0"/>
              <a:gd name="connsiteY1" fmla="*/ 34355314 h 3435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4355314">
                <a:moveTo>
                  <a:pt x="0" y="0"/>
                </a:moveTo>
                <a:lnTo>
                  <a:pt x="0" y="34355314"/>
                </a:lnTo>
              </a:path>
            </a:pathLst>
          </a:custGeom>
          <a:noFill/>
          <a:ln w="9525">
            <a:solidFill>
              <a:schemeClr val="bg1">
                <a:lumMod val="85000"/>
              </a:schemeClr>
            </a:solidFill>
            <a:headEnd type="oval" w="sm" len="med"/>
            <a:tailEnd type="oval" w="sm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649"/>
          </a:p>
        </p:txBody>
      </p:sp>
    </p:spTree>
    <p:extLst>
      <p:ext uri="{BB962C8B-B14F-4D97-AF65-F5344CB8AC3E}">
        <p14:creationId xmlns:p14="http://schemas.microsoft.com/office/powerpoint/2010/main" val="2196525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3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8675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 userDrawn="1">
          <p15:clr>
            <a:srgbClr val="FBAE40"/>
          </p15:clr>
        </p15:guide>
        <p15:guide id="2" pos="953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2448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 userDrawn="1">
          <p15:clr>
            <a:srgbClr val="FBAE40"/>
          </p15:clr>
        </p15:guide>
        <p15:guide id="2" pos="953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1513761" y="1714139"/>
            <a:ext cx="27247692" cy="7133959"/>
          </a:xfrm>
          <a:prstGeom prst="rect">
            <a:avLst/>
          </a:prstGeom>
        </p:spPr>
        <p:txBody>
          <a:bodyPr vert="horz" lIns="417635" tIns="208818" rIns="417635" bIns="208818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513761" y="9987553"/>
            <a:ext cx="27247692" cy="28248505"/>
          </a:xfrm>
          <a:prstGeom prst="rect">
            <a:avLst/>
          </a:prstGeom>
        </p:spPr>
        <p:txBody>
          <a:bodyPr vert="horz" lIns="417635" tIns="208818" rIns="417635" bIns="208818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1513765" y="39672753"/>
            <a:ext cx="7064217" cy="2278904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l">
              <a:defRPr sz="51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D32EA-93D2-422C-9D50-DCDFD5662F59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10344036" y="39672753"/>
            <a:ext cx="9587150" cy="2278904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ctr">
              <a:defRPr sz="51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21697242" y="39672753"/>
            <a:ext cx="7064217" cy="2278904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r">
              <a:defRPr sz="51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A678E-E807-4BC3-8392-26D7FE55F7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51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59" r:id="rId5"/>
    <p:sldLayoutId id="2147483660" r:id="rId6"/>
  </p:sldLayoutIdLst>
  <p:txStyles>
    <p:titleStyle>
      <a:lvl1pPr algn="ctr" defTabSz="3931898" rtl="0" eaLnBrk="1" latinLnBrk="1" hangingPunct="1">
        <a:spcBef>
          <a:spcPct val="0"/>
        </a:spcBef>
        <a:buNone/>
        <a:defRPr sz="189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74461" indent="-1474461" algn="l" defTabSz="3931898" rtl="0" eaLnBrk="1" latinLnBrk="1" hangingPunct="1">
        <a:spcBef>
          <a:spcPct val="20000"/>
        </a:spcBef>
        <a:buFont typeface="Arial" pitchFamily="34" charset="0"/>
        <a:buChar char="•"/>
        <a:defRPr sz="13745" kern="1200">
          <a:solidFill>
            <a:schemeClr val="tx1"/>
          </a:solidFill>
          <a:latin typeface="+mn-lt"/>
          <a:ea typeface="+mn-ea"/>
          <a:cs typeface="+mn-cs"/>
        </a:defRPr>
      </a:lvl1pPr>
      <a:lvl2pPr marL="3194666" indent="-1228718" algn="l" defTabSz="3931898" rtl="0" eaLnBrk="1" latinLnBrk="1" hangingPunct="1">
        <a:spcBef>
          <a:spcPct val="20000"/>
        </a:spcBef>
        <a:buFont typeface="Arial" pitchFamily="34" charset="0"/>
        <a:buChar char="–"/>
        <a:defRPr sz="11957" kern="1200">
          <a:solidFill>
            <a:schemeClr val="tx1"/>
          </a:solidFill>
          <a:latin typeface="+mn-lt"/>
          <a:ea typeface="+mn-ea"/>
          <a:cs typeface="+mn-cs"/>
        </a:defRPr>
      </a:lvl2pPr>
      <a:lvl3pPr marL="4914871" indent="-982976" algn="l" defTabSz="3931898" rtl="0" eaLnBrk="1" latinLnBrk="1" hangingPunct="1">
        <a:spcBef>
          <a:spcPct val="20000"/>
        </a:spcBef>
        <a:buFont typeface="Arial" pitchFamily="34" charset="0"/>
        <a:buChar char="•"/>
        <a:defRPr sz="10356" kern="1200">
          <a:solidFill>
            <a:schemeClr val="tx1"/>
          </a:solidFill>
          <a:latin typeface="+mn-lt"/>
          <a:ea typeface="+mn-ea"/>
          <a:cs typeface="+mn-cs"/>
        </a:defRPr>
      </a:lvl3pPr>
      <a:lvl4pPr marL="6880819" indent="-982976" algn="l" defTabSz="3931898" rtl="0" eaLnBrk="1" latinLnBrk="1" hangingPunct="1">
        <a:spcBef>
          <a:spcPct val="20000"/>
        </a:spcBef>
        <a:buFont typeface="Arial" pitchFamily="34" charset="0"/>
        <a:buChar char="–"/>
        <a:defRPr sz="8568" kern="1200">
          <a:solidFill>
            <a:schemeClr val="tx1"/>
          </a:solidFill>
          <a:latin typeface="+mn-lt"/>
          <a:ea typeface="+mn-ea"/>
          <a:cs typeface="+mn-cs"/>
        </a:defRPr>
      </a:lvl4pPr>
      <a:lvl5pPr marL="8846767" indent="-982976" algn="l" defTabSz="3931898" rtl="0" eaLnBrk="1" latinLnBrk="1" hangingPunct="1">
        <a:spcBef>
          <a:spcPct val="20000"/>
        </a:spcBef>
        <a:buFont typeface="Arial" pitchFamily="34" charset="0"/>
        <a:buChar char="»"/>
        <a:defRPr sz="8568" kern="1200">
          <a:solidFill>
            <a:schemeClr val="tx1"/>
          </a:solidFill>
          <a:latin typeface="+mn-lt"/>
          <a:ea typeface="+mn-ea"/>
          <a:cs typeface="+mn-cs"/>
        </a:defRPr>
      </a:lvl5pPr>
      <a:lvl6pPr marL="10812718" indent="-982976" algn="l" defTabSz="3931898" rtl="0" eaLnBrk="1" latinLnBrk="1" hangingPunct="1">
        <a:spcBef>
          <a:spcPct val="20000"/>
        </a:spcBef>
        <a:buFont typeface="Arial" pitchFamily="34" charset="0"/>
        <a:buChar char="•"/>
        <a:defRPr sz="8568" kern="1200">
          <a:solidFill>
            <a:schemeClr val="tx1"/>
          </a:solidFill>
          <a:latin typeface="+mn-lt"/>
          <a:ea typeface="+mn-ea"/>
          <a:cs typeface="+mn-cs"/>
        </a:defRPr>
      </a:lvl6pPr>
      <a:lvl7pPr marL="12778667" indent="-982976" algn="l" defTabSz="3931898" rtl="0" eaLnBrk="1" latinLnBrk="1" hangingPunct="1">
        <a:spcBef>
          <a:spcPct val="20000"/>
        </a:spcBef>
        <a:buFont typeface="Arial" pitchFamily="34" charset="0"/>
        <a:buChar char="•"/>
        <a:defRPr sz="8568" kern="1200">
          <a:solidFill>
            <a:schemeClr val="tx1"/>
          </a:solidFill>
          <a:latin typeface="+mn-lt"/>
          <a:ea typeface="+mn-ea"/>
          <a:cs typeface="+mn-cs"/>
        </a:defRPr>
      </a:lvl7pPr>
      <a:lvl8pPr marL="14744616" indent="-982976" algn="l" defTabSz="3931898" rtl="0" eaLnBrk="1" latinLnBrk="1" hangingPunct="1">
        <a:spcBef>
          <a:spcPct val="20000"/>
        </a:spcBef>
        <a:buFont typeface="Arial" pitchFamily="34" charset="0"/>
        <a:buChar char="•"/>
        <a:defRPr sz="8568" kern="1200">
          <a:solidFill>
            <a:schemeClr val="tx1"/>
          </a:solidFill>
          <a:latin typeface="+mn-lt"/>
          <a:ea typeface="+mn-ea"/>
          <a:cs typeface="+mn-cs"/>
        </a:defRPr>
      </a:lvl8pPr>
      <a:lvl9pPr marL="16710562" indent="-982976" algn="l" defTabSz="3931898" rtl="0" eaLnBrk="1" latinLnBrk="1" hangingPunct="1">
        <a:spcBef>
          <a:spcPct val="20000"/>
        </a:spcBef>
        <a:buFont typeface="Arial" pitchFamily="34" charset="0"/>
        <a:buChar char="•"/>
        <a:defRPr sz="85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3931898" rtl="0" eaLnBrk="1" latinLnBrk="1" hangingPunct="1">
        <a:defRPr sz="7719" kern="1200">
          <a:solidFill>
            <a:schemeClr val="tx1"/>
          </a:solidFill>
          <a:latin typeface="+mn-lt"/>
          <a:ea typeface="+mn-ea"/>
          <a:cs typeface="+mn-cs"/>
        </a:defRPr>
      </a:lvl1pPr>
      <a:lvl2pPr marL="1965948" algn="l" defTabSz="3931898" rtl="0" eaLnBrk="1" latinLnBrk="1" hangingPunct="1">
        <a:defRPr sz="7719" kern="1200">
          <a:solidFill>
            <a:schemeClr val="tx1"/>
          </a:solidFill>
          <a:latin typeface="+mn-lt"/>
          <a:ea typeface="+mn-ea"/>
          <a:cs typeface="+mn-cs"/>
        </a:defRPr>
      </a:lvl2pPr>
      <a:lvl3pPr marL="3931898" algn="l" defTabSz="3931898" rtl="0" eaLnBrk="1" latinLnBrk="1" hangingPunct="1">
        <a:defRPr sz="7719" kern="1200">
          <a:solidFill>
            <a:schemeClr val="tx1"/>
          </a:solidFill>
          <a:latin typeface="+mn-lt"/>
          <a:ea typeface="+mn-ea"/>
          <a:cs typeface="+mn-cs"/>
        </a:defRPr>
      </a:lvl3pPr>
      <a:lvl4pPr marL="5897846" algn="l" defTabSz="3931898" rtl="0" eaLnBrk="1" latinLnBrk="1" hangingPunct="1">
        <a:defRPr sz="7719" kern="1200">
          <a:solidFill>
            <a:schemeClr val="tx1"/>
          </a:solidFill>
          <a:latin typeface="+mn-lt"/>
          <a:ea typeface="+mn-ea"/>
          <a:cs typeface="+mn-cs"/>
        </a:defRPr>
      </a:lvl4pPr>
      <a:lvl5pPr marL="7863793" algn="l" defTabSz="3931898" rtl="0" eaLnBrk="1" latinLnBrk="1" hangingPunct="1">
        <a:defRPr sz="7719" kern="1200">
          <a:solidFill>
            <a:schemeClr val="tx1"/>
          </a:solidFill>
          <a:latin typeface="+mn-lt"/>
          <a:ea typeface="+mn-ea"/>
          <a:cs typeface="+mn-cs"/>
        </a:defRPr>
      </a:lvl5pPr>
      <a:lvl6pPr marL="9829743" algn="l" defTabSz="3931898" rtl="0" eaLnBrk="1" latinLnBrk="1" hangingPunct="1">
        <a:defRPr sz="7719" kern="1200">
          <a:solidFill>
            <a:schemeClr val="tx1"/>
          </a:solidFill>
          <a:latin typeface="+mn-lt"/>
          <a:ea typeface="+mn-ea"/>
          <a:cs typeface="+mn-cs"/>
        </a:defRPr>
      </a:lvl6pPr>
      <a:lvl7pPr marL="11795693" algn="l" defTabSz="3931898" rtl="0" eaLnBrk="1" latinLnBrk="1" hangingPunct="1">
        <a:defRPr sz="7719" kern="1200">
          <a:solidFill>
            <a:schemeClr val="tx1"/>
          </a:solidFill>
          <a:latin typeface="+mn-lt"/>
          <a:ea typeface="+mn-ea"/>
          <a:cs typeface="+mn-cs"/>
        </a:defRPr>
      </a:lvl7pPr>
      <a:lvl8pPr marL="13761641" algn="l" defTabSz="3931898" rtl="0" eaLnBrk="1" latinLnBrk="1" hangingPunct="1">
        <a:defRPr sz="7719" kern="1200">
          <a:solidFill>
            <a:schemeClr val="tx1"/>
          </a:solidFill>
          <a:latin typeface="+mn-lt"/>
          <a:ea typeface="+mn-ea"/>
          <a:cs typeface="+mn-cs"/>
        </a:defRPr>
      </a:lvl8pPr>
      <a:lvl9pPr marL="15727589" algn="l" defTabSz="3931898" rtl="0" eaLnBrk="1" latinLnBrk="1" hangingPunct="1">
        <a:defRPr sz="77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82" userDrawn="1">
          <p15:clr>
            <a:srgbClr val="F26B43"/>
          </p15:clr>
        </p15:guide>
        <p15:guide id="2" pos="95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35208259-8491-FAA0-62E5-64D2BDD2D759}"/>
              </a:ext>
            </a:extLst>
          </p:cNvPr>
          <p:cNvSpPr/>
          <p:nvPr/>
        </p:nvSpPr>
        <p:spPr>
          <a:xfrm>
            <a:off x="971780" y="8549004"/>
            <a:ext cx="13766191" cy="7368310"/>
          </a:xfrm>
          <a:prstGeom prst="rect">
            <a:avLst/>
          </a:prstGeom>
        </p:spPr>
        <p:txBody>
          <a:bodyPr wrap="square" lIns="100148" tIns="50075" rIns="100148" bIns="50075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A thesis or dissertation is a document submitted in support of candidature for an academic degree or professional qualification presenting the author's research and findings. In some contexts, the word "thesis" or a cognate is used for part of a bachelor's or master's course, while "dissertation" is normally applied to a doctorate, while in other contexts, the reverse is true. The term graduate thesis is sometimes used to refer to both master's theses and doctoral dissertations.</a:t>
            </a:r>
          </a:p>
          <a:p>
            <a:pPr marL="0" lvl="1">
              <a:lnSpc>
                <a:spcPct val="120000"/>
              </a:lnSpc>
            </a:pPr>
            <a:endParaRPr lang="en-US" altLang="ko-KR" sz="2800" spc="-21">
              <a:ln>
                <a:solidFill>
                  <a:schemeClr val="accent1">
                    <a:alpha val="0"/>
                  </a:schemeClr>
                </a:solidFill>
              </a:ln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required complexity or quality of research of a thesis or dissertation can vary by country, university, or program, and the required minimum study period may thus vary significantly in duration.</a:t>
            </a:r>
          </a:p>
          <a:p>
            <a:pPr marL="0" lvl="1">
              <a:lnSpc>
                <a:spcPct val="120000"/>
              </a:lnSpc>
            </a:pPr>
            <a:endParaRPr lang="en-US" altLang="ko-KR" sz="2800" spc="-21">
              <a:ln>
                <a:solidFill>
                  <a:schemeClr val="accent1">
                    <a:alpha val="0"/>
                  </a:schemeClr>
                </a:solidFill>
              </a:ln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word "dissertation" can at times be used to describe a treatise without relation to obtaining an academic degree. The term "thesis" is also used to refer to the general claim of an essay or similar work.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894DC3C-BAAE-2877-0E28-8D8DA7A425BE}"/>
              </a:ext>
            </a:extLst>
          </p:cNvPr>
          <p:cNvSpPr/>
          <p:nvPr/>
        </p:nvSpPr>
        <p:spPr>
          <a:xfrm>
            <a:off x="15537247" y="38582542"/>
            <a:ext cx="13766193" cy="3166583"/>
          </a:xfrm>
          <a:prstGeom prst="rect">
            <a:avLst/>
          </a:prstGeom>
        </p:spPr>
        <p:txBody>
          <a:bodyPr wrap="square" lIns="100148" tIns="50075" rIns="100148" bIns="50075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4800" b="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 ExtraBold" pitchFamily="50" charset="-127"/>
                <a:ea typeface="나눔고딕 ExtraBold" pitchFamily="50" charset="-127"/>
              </a:rPr>
              <a:t>REFERENCES</a:t>
            </a:r>
          </a:p>
          <a:p>
            <a:pPr marL="513561" lvl="1" indent="-513561">
              <a:lnSpc>
                <a:spcPct val="120000"/>
              </a:lnSpc>
              <a:buAutoNum type="arabicPeriod"/>
            </a:pPr>
            <a:r>
              <a:rPr lang="en-US" altLang="ko-KR" sz="24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required complexity or quality of research of a thesis or dissertation can vary by country, university, or program</a:t>
            </a:r>
          </a:p>
          <a:p>
            <a:pPr marL="513561" lvl="1" indent="-513561">
              <a:lnSpc>
                <a:spcPct val="120000"/>
              </a:lnSpc>
              <a:buAutoNum type="arabicPeriod"/>
            </a:pPr>
            <a:r>
              <a:rPr lang="en-US" altLang="ko-KR" sz="24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required minimum study period may thus vary significantly in duration.</a:t>
            </a:r>
          </a:p>
          <a:p>
            <a:pPr marL="513561" lvl="1" indent="-513561">
              <a:lnSpc>
                <a:spcPct val="120000"/>
              </a:lnSpc>
              <a:buAutoNum type="arabicPeriod"/>
            </a:pPr>
            <a:r>
              <a:rPr lang="en-US" altLang="ko-KR" sz="24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Profit generation and local return of revenue should be rotated for continued business activities.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4A8E569-8E4B-9151-4179-DD444B8B5A70}"/>
              </a:ext>
            </a:extLst>
          </p:cNvPr>
          <p:cNvSpPr/>
          <p:nvPr/>
        </p:nvSpPr>
        <p:spPr>
          <a:xfrm>
            <a:off x="15537248" y="8549006"/>
            <a:ext cx="13766194" cy="3712951"/>
          </a:xfrm>
          <a:prstGeom prst="rect">
            <a:avLst/>
          </a:prstGeom>
        </p:spPr>
        <p:txBody>
          <a:bodyPr wrap="square" lIns="100148" tIns="50075" rIns="100148" bIns="50075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required complexity or quality of research of a thesis or dissertation can vary by country, university, or program, and the required minimum study period may thus vary significantly in duration.</a:t>
            </a:r>
          </a:p>
          <a:p>
            <a:pPr marL="0" lvl="1">
              <a:lnSpc>
                <a:spcPct val="120000"/>
              </a:lnSpc>
            </a:pPr>
            <a:endParaRPr lang="en-US" altLang="ko-KR" sz="2800" spc="-21">
              <a:ln>
                <a:solidFill>
                  <a:schemeClr val="accent1">
                    <a:alpha val="0"/>
                  </a:schemeClr>
                </a:solidFill>
              </a:ln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word "dissertation" can at times be used to describe a treatise without relation to obtaining an academic degree. The term "thesis" is also used to refer to the general claim of an essay or similar work.</a:t>
            </a:r>
          </a:p>
        </p:txBody>
      </p:sp>
      <p:sp>
        <p:nvSpPr>
          <p:cNvPr id="17" name="모서리가 둥근 직사각형 81">
            <a:extLst>
              <a:ext uri="{FF2B5EF4-FFF2-40B4-BE49-F238E27FC236}">
                <a16:creationId xmlns:a16="http://schemas.microsoft.com/office/drawing/2014/main" id="{2141F1AA-2EDA-B789-8669-AB944F328CA7}"/>
              </a:ext>
            </a:extLst>
          </p:cNvPr>
          <p:cNvSpPr/>
          <p:nvPr/>
        </p:nvSpPr>
        <p:spPr>
          <a:xfrm>
            <a:off x="2376843" y="28650710"/>
            <a:ext cx="10970053" cy="7189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  <a:effectLst/>
          <a:scene3d>
            <a:camera prst="orthographicFront"/>
            <a:lightRig rig="threePt" dir="t"/>
          </a:scene3d>
          <a:sp3d prstMaterial="matte"/>
        </p:spPr>
        <p:txBody>
          <a:bodyPr vert="horz" wrap="square" lIns="129141" tIns="64571" rIns="129141" bIns="64571" numCol="1" anchor="ctr" anchorCtr="0" compatLnSpc="1">
            <a:prstTxWarp prst="textNoShape">
              <a:avLst/>
            </a:prstTxWarp>
          </a:bodyPr>
          <a:lstStyle/>
          <a:p>
            <a:pPr algn="ctr" defTabSz="1224611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3600" b="1" spc="-69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itchFamily="34" charset="0"/>
              </a:rPr>
              <a:t>Structure and presentation style</a:t>
            </a:r>
            <a:endParaRPr lang="ko-KR" altLang="en-US" sz="3600" b="1" spc="-69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latin typeface="나눔고딕" pitchFamily="50" charset="-127"/>
              <a:ea typeface="나눔고딕" pitchFamily="50" charset="-127"/>
              <a:cs typeface="Arial" pitchFamily="34" charset="0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CCBED4B-3F59-7E71-3658-5C9B443CCC05}"/>
              </a:ext>
            </a:extLst>
          </p:cNvPr>
          <p:cNvSpPr/>
          <p:nvPr/>
        </p:nvSpPr>
        <p:spPr>
          <a:xfrm>
            <a:off x="971775" y="29583761"/>
            <a:ext cx="13561635" cy="1624174"/>
          </a:xfrm>
          <a:prstGeom prst="rect">
            <a:avLst/>
          </a:prstGeom>
        </p:spPr>
        <p:txBody>
          <a:bodyPr wrap="square" lIns="100148" tIns="50075" rIns="100148" bIns="50075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required complexity or quality of research of a thesis or dissertation can vary by country, university, or program, and the required minimum study period may thus vary significantly in duration.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DD14704-59E1-808B-0B2D-4AC257AAC2F2}"/>
              </a:ext>
            </a:extLst>
          </p:cNvPr>
          <p:cNvSpPr/>
          <p:nvPr/>
        </p:nvSpPr>
        <p:spPr>
          <a:xfrm>
            <a:off x="971775" y="37242291"/>
            <a:ext cx="13561635" cy="4235145"/>
          </a:xfrm>
          <a:prstGeom prst="rect">
            <a:avLst/>
          </a:prstGeom>
        </p:spPr>
        <p:txBody>
          <a:bodyPr wrap="square" lIns="100148" tIns="50075" rIns="100148" bIns="50075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required complexity or quality of research of a thesis or dissertation can vary by country, university, or program, and the required minimum study period may thus vary significantly in duration. The required complexity or quality of research of a thesis or dissertation can vary by country, university, or program, and the required minimum study period may thus vary significantly in duration.</a:t>
            </a:r>
          </a:p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required complexity or quality of research of a thesis or dissertation can vary by country, university, or program, and the required minimum study period may thus vary significantly in duration.</a:t>
            </a:r>
          </a:p>
        </p:txBody>
      </p: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A2663F82-1092-9B0E-1032-FAE517980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384569"/>
              </p:ext>
            </p:extLst>
          </p:nvPr>
        </p:nvGraphicFramePr>
        <p:xfrm>
          <a:off x="15537242" y="23613859"/>
          <a:ext cx="13766194" cy="504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80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2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2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2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12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b="1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300" b="1" kern="120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Social</a:t>
                      </a:r>
                      <a:endParaRPr lang="ko-KR" altLang="en-US" sz="2300" b="1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300" b="1" kern="120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sale </a:t>
                      </a:r>
                      <a:endParaRPr lang="ko-KR" altLang="en-US" sz="2300" b="1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300" b="1" kern="120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quality</a:t>
                      </a:r>
                      <a:endParaRPr lang="ko-KR" altLang="en-US" sz="2300" b="1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300" b="1" kern="120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activitie</a:t>
                      </a:r>
                      <a:endParaRPr lang="ko-KR" altLang="en-US" sz="2300" b="1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7507"/>
                  </a:ext>
                </a:extLst>
              </a:tr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238098"/>
                  </a:ext>
                </a:extLst>
              </a:tr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960895"/>
                  </a:ext>
                </a:extLst>
              </a:tr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429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endParaRPr lang="ko-KR" altLang="en-US" sz="2300" kern="120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5941" marR="35941" marT="45645" marB="45645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602010"/>
                  </a:ext>
                </a:extLst>
              </a:tr>
            </a:tbl>
          </a:graphicData>
        </a:graphic>
      </p:graphicFrame>
      <p:sp>
        <p:nvSpPr>
          <p:cNvPr id="31" name="직사각형 30">
            <a:extLst>
              <a:ext uri="{FF2B5EF4-FFF2-40B4-BE49-F238E27FC236}">
                <a16:creationId xmlns:a16="http://schemas.microsoft.com/office/drawing/2014/main" id="{FA119006-0224-655F-A10B-F125A1B34DE3}"/>
              </a:ext>
            </a:extLst>
          </p:cNvPr>
          <p:cNvSpPr/>
          <p:nvPr/>
        </p:nvSpPr>
        <p:spPr>
          <a:xfrm>
            <a:off x="15665365" y="22286186"/>
            <a:ext cx="13187090" cy="1154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024" tIns="21511" rIns="43024" bIns="21511" spcCol="0" rtlCol="0" anchor="ctr"/>
          <a:lstStyle/>
          <a:p>
            <a:pPr marL="0" lvl="1">
              <a:lnSpc>
                <a:spcPct val="107000"/>
              </a:lnSpc>
              <a:spcAft>
                <a:spcPts val="498"/>
              </a:spcAft>
            </a:pPr>
            <a:r>
              <a:rPr lang="en-US" altLang="ko-KR" sz="2600" b="1" spc="-14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Table1. Regional and degree-specific practices and terminologies Regional and degree-specific practices and terminologies</a:t>
            </a:r>
          </a:p>
        </p:txBody>
      </p:sp>
      <p:sp>
        <p:nvSpPr>
          <p:cNvPr id="227" name="직사각형 226">
            <a:extLst>
              <a:ext uri="{FF2B5EF4-FFF2-40B4-BE49-F238E27FC236}">
                <a16:creationId xmlns:a16="http://schemas.microsoft.com/office/drawing/2014/main" id="{263C3D65-DEB1-AD1B-739B-27636137DF23}"/>
              </a:ext>
            </a:extLst>
          </p:cNvPr>
          <p:cNvSpPr/>
          <p:nvPr/>
        </p:nvSpPr>
        <p:spPr>
          <a:xfrm>
            <a:off x="15665361" y="17728967"/>
            <a:ext cx="13454046" cy="593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024" tIns="21511" rIns="43024" bIns="21511" spcCol="0" rtlCol="0" anchor="ctr"/>
          <a:lstStyle/>
          <a:p>
            <a:pPr marL="0" lvl="1">
              <a:lnSpc>
                <a:spcPct val="107000"/>
              </a:lnSpc>
              <a:spcAft>
                <a:spcPts val="498"/>
              </a:spcAft>
            </a:pPr>
            <a:r>
              <a:rPr lang="en-US" altLang="ko-KR" sz="2600" b="1" spc="-14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Fig2. </a:t>
            </a:r>
            <a:r>
              <a:rPr lang="da-DK" altLang="ko-KR" sz="2600" b="1" spc="-14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Lorem ipsum dolor sit amet, consectetuer adipiscing elit. </a:t>
            </a:r>
            <a:endParaRPr lang="en-US" altLang="ko-KR" sz="2600" b="1" spc="-14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228" name="직사각형 227">
            <a:extLst>
              <a:ext uri="{FF2B5EF4-FFF2-40B4-BE49-F238E27FC236}">
                <a16:creationId xmlns:a16="http://schemas.microsoft.com/office/drawing/2014/main" id="{E47D8456-D9EA-4DBC-83BD-E32DE656669F}"/>
              </a:ext>
            </a:extLst>
          </p:cNvPr>
          <p:cNvSpPr/>
          <p:nvPr/>
        </p:nvSpPr>
        <p:spPr>
          <a:xfrm>
            <a:off x="15537248" y="18784884"/>
            <a:ext cx="13766194" cy="3190756"/>
          </a:xfrm>
          <a:prstGeom prst="rect">
            <a:avLst/>
          </a:prstGeom>
        </p:spPr>
        <p:txBody>
          <a:bodyPr wrap="square" lIns="100148" tIns="50075" rIns="100148" bIns="50075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2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urna. Nunc </a:t>
            </a:r>
            <a:r>
              <a:rPr lang="en-US" altLang="ko-KR" sz="2800" spc="-2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viverra imperdiet enim. Fusce est. Vivamus a </a:t>
            </a: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tellus.Pellentesque </a:t>
            </a:r>
            <a:r>
              <a:rPr lang="en-US" altLang="ko-KR" sz="2800" spc="-2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habitant morbi tristique senectus et netus et malesuada fames ac turpis egestas. Proin pharetra nonummy pede. Mauris et </a:t>
            </a: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orci.</a:t>
            </a:r>
          </a:p>
        </p:txBody>
      </p: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014317F9-CD56-B992-B190-F95998EC2C2B}"/>
              </a:ext>
            </a:extLst>
          </p:cNvPr>
          <p:cNvGrpSpPr/>
          <p:nvPr/>
        </p:nvGrpSpPr>
        <p:grpSpPr>
          <a:xfrm>
            <a:off x="1425970" y="31558168"/>
            <a:ext cx="13290221" cy="4175880"/>
            <a:chOff x="3535477" y="2299974"/>
            <a:chExt cx="7869427" cy="4475419"/>
          </a:xfrm>
        </p:grpSpPr>
        <p:sp>
          <p:nvSpPr>
            <p:cNvPr id="230" name="직사각형 229">
              <a:extLst>
                <a:ext uri="{FF2B5EF4-FFF2-40B4-BE49-F238E27FC236}">
                  <a16:creationId xmlns:a16="http://schemas.microsoft.com/office/drawing/2014/main" id="{CD26231A-639C-3924-721F-B5D38334F9D7}"/>
                </a:ext>
              </a:extLst>
            </p:cNvPr>
            <p:cNvSpPr/>
            <p:nvPr/>
          </p:nvSpPr>
          <p:spPr>
            <a:xfrm>
              <a:off x="3535477" y="2299974"/>
              <a:ext cx="2372664" cy="40642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97"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1" name="직사각형 230">
              <a:extLst>
                <a:ext uri="{FF2B5EF4-FFF2-40B4-BE49-F238E27FC236}">
                  <a16:creationId xmlns:a16="http://schemas.microsoft.com/office/drawing/2014/main" id="{54A68894-3D8C-BF5F-8DE3-75B30F8EE697}"/>
                </a:ext>
              </a:extLst>
            </p:cNvPr>
            <p:cNvSpPr/>
            <p:nvPr/>
          </p:nvSpPr>
          <p:spPr>
            <a:xfrm>
              <a:off x="6283858" y="2299974"/>
              <a:ext cx="2372664" cy="40642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97"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2" name="직사각형 231">
              <a:extLst>
                <a:ext uri="{FF2B5EF4-FFF2-40B4-BE49-F238E27FC236}">
                  <a16:creationId xmlns:a16="http://schemas.microsoft.com/office/drawing/2014/main" id="{B052DEE4-FE5D-AF26-0112-B92382B3C621}"/>
                </a:ext>
              </a:extLst>
            </p:cNvPr>
            <p:cNvSpPr/>
            <p:nvPr/>
          </p:nvSpPr>
          <p:spPr>
            <a:xfrm>
              <a:off x="9032240" y="2299974"/>
              <a:ext cx="2372664" cy="40642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5320" tIns="42659" rIns="85320" bIns="4265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97"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3" name="직사각형 232">
              <a:extLst>
                <a:ext uri="{FF2B5EF4-FFF2-40B4-BE49-F238E27FC236}">
                  <a16:creationId xmlns:a16="http://schemas.microsoft.com/office/drawing/2014/main" id="{2DB2F7FD-0F57-F779-CF30-FAA2C84DFC51}"/>
                </a:ext>
              </a:extLst>
            </p:cNvPr>
            <p:cNvSpPr/>
            <p:nvPr/>
          </p:nvSpPr>
          <p:spPr>
            <a:xfrm>
              <a:off x="3665308" y="2616439"/>
              <a:ext cx="2202069" cy="13515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4000"/>
                </a:lnSpc>
              </a:pPr>
              <a:r>
                <a:rPr lang="en-US" altLang="ko-KR" sz="169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(A)</a:t>
              </a:r>
            </a:p>
            <a:p>
              <a:pPr algn="ctr">
                <a:lnSpc>
                  <a:spcPct val="114000"/>
                </a:lnSpc>
              </a:pPr>
              <a:r>
                <a:rPr lang="en-US" altLang="ko-KR" sz="169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</a:t>
              </a:r>
            </a:p>
          </p:txBody>
        </p:sp>
        <p:sp>
          <p:nvSpPr>
            <p:cNvPr id="234" name="직사각형 233">
              <a:extLst>
                <a:ext uri="{FF2B5EF4-FFF2-40B4-BE49-F238E27FC236}">
                  <a16:creationId xmlns:a16="http://schemas.microsoft.com/office/drawing/2014/main" id="{EAFEF434-CF24-C829-A5D4-B3CE23836B73}"/>
                </a:ext>
              </a:extLst>
            </p:cNvPr>
            <p:cNvSpPr/>
            <p:nvPr/>
          </p:nvSpPr>
          <p:spPr>
            <a:xfrm>
              <a:off x="6413691" y="2616439"/>
              <a:ext cx="2202069" cy="13515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4000"/>
                </a:lnSpc>
              </a:pPr>
              <a:r>
                <a:rPr lang="en-US" altLang="ko-KR" sz="169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(B)</a:t>
              </a:r>
            </a:p>
            <a:p>
              <a:pPr algn="ctr">
                <a:lnSpc>
                  <a:spcPct val="114000"/>
                </a:lnSpc>
              </a:pPr>
              <a:r>
                <a:rPr lang="en-US" altLang="ko-KR" sz="169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</a:t>
              </a:r>
            </a:p>
          </p:txBody>
        </p:sp>
        <p:sp>
          <p:nvSpPr>
            <p:cNvPr id="235" name="직사각형 234">
              <a:extLst>
                <a:ext uri="{FF2B5EF4-FFF2-40B4-BE49-F238E27FC236}">
                  <a16:creationId xmlns:a16="http://schemas.microsoft.com/office/drawing/2014/main" id="{CFBE054A-EF43-B9B2-DB6C-083966F05228}"/>
                </a:ext>
              </a:extLst>
            </p:cNvPr>
            <p:cNvSpPr/>
            <p:nvPr/>
          </p:nvSpPr>
          <p:spPr>
            <a:xfrm>
              <a:off x="9162287" y="2616439"/>
              <a:ext cx="2202069" cy="135150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4000"/>
                </a:lnSpc>
              </a:pPr>
              <a:r>
                <a:rPr lang="en-US" altLang="ko-KR" sz="169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(C)</a:t>
              </a:r>
            </a:p>
            <a:p>
              <a:pPr algn="ctr">
                <a:lnSpc>
                  <a:spcPct val="114000"/>
                </a:lnSpc>
              </a:pPr>
              <a:r>
                <a:rPr lang="en-US" altLang="ko-KR" sz="169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</a:t>
              </a:r>
            </a:p>
          </p:txBody>
        </p:sp>
        <p:grpSp>
          <p:nvGrpSpPr>
            <p:cNvPr id="236" name="그룹 235">
              <a:extLst>
                <a:ext uri="{FF2B5EF4-FFF2-40B4-BE49-F238E27FC236}">
                  <a16:creationId xmlns:a16="http://schemas.microsoft.com/office/drawing/2014/main" id="{1DC4CD89-EAAC-D567-2439-145CA04590AF}"/>
                </a:ext>
              </a:extLst>
            </p:cNvPr>
            <p:cNvGrpSpPr/>
            <p:nvPr/>
          </p:nvGrpSpPr>
          <p:grpSpPr>
            <a:xfrm>
              <a:off x="3744611" y="4175742"/>
              <a:ext cx="7530675" cy="2599651"/>
              <a:chOff x="3744611" y="4175742"/>
              <a:chExt cx="7530675" cy="2599651"/>
            </a:xfrm>
          </p:grpSpPr>
          <p:grpSp>
            <p:nvGrpSpPr>
              <p:cNvPr id="237" name="그룹 236">
                <a:extLst>
                  <a:ext uri="{FF2B5EF4-FFF2-40B4-BE49-F238E27FC236}">
                    <a16:creationId xmlns:a16="http://schemas.microsoft.com/office/drawing/2014/main" id="{1F52FD39-E522-0FB8-D783-E123113E500C}"/>
                  </a:ext>
                </a:extLst>
              </p:cNvPr>
              <p:cNvGrpSpPr/>
              <p:nvPr/>
            </p:nvGrpSpPr>
            <p:grpSpPr>
              <a:xfrm>
                <a:off x="3853735" y="4986531"/>
                <a:ext cx="1793241" cy="1377696"/>
                <a:chOff x="1105356" y="4956358"/>
                <a:chExt cx="1793241" cy="1561811"/>
              </a:xfrm>
              <a:solidFill>
                <a:srgbClr val="7A989A"/>
              </a:solidFill>
            </p:grpSpPr>
            <p:sp>
              <p:nvSpPr>
                <p:cNvPr id="274" name="직사각형 273">
                  <a:extLst>
                    <a:ext uri="{FF2B5EF4-FFF2-40B4-BE49-F238E27FC236}">
                      <a16:creationId xmlns:a16="http://schemas.microsoft.com/office/drawing/2014/main" id="{BC188D39-CFDB-1983-8AE5-583390B43934}"/>
                    </a:ext>
                  </a:extLst>
                </p:cNvPr>
                <p:cNvSpPr/>
                <p:nvPr/>
              </p:nvSpPr>
              <p:spPr>
                <a:xfrm>
                  <a:off x="1105356" y="6269384"/>
                  <a:ext cx="355600" cy="248784"/>
                </a:xfrm>
                <a:prstGeom prst="rect">
                  <a:avLst/>
                </a:prstGeom>
                <a:solidFill>
                  <a:srgbClr val="F7A4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75" name="직사각형 274">
                  <a:extLst>
                    <a:ext uri="{FF2B5EF4-FFF2-40B4-BE49-F238E27FC236}">
                      <a16:creationId xmlns:a16="http://schemas.microsoft.com/office/drawing/2014/main" id="{4D45E97A-1B8D-E6AB-6C02-F21A266CCFF5}"/>
                    </a:ext>
                  </a:extLst>
                </p:cNvPr>
                <p:cNvSpPr/>
                <p:nvPr/>
              </p:nvSpPr>
              <p:spPr>
                <a:xfrm>
                  <a:off x="1584570" y="4956358"/>
                  <a:ext cx="355600" cy="1561811"/>
                </a:xfrm>
                <a:prstGeom prst="rect">
                  <a:avLst/>
                </a:prstGeom>
                <a:solidFill>
                  <a:srgbClr val="F7A4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76" name="직사각형 275">
                  <a:extLst>
                    <a:ext uri="{FF2B5EF4-FFF2-40B4-BE49-F238E27FC236}">
                      <a16:creationId xmlns:a16="http://schemas.microsoft.com/office/drawing/2014/main" id="{BFFA71D4-4B52-E9A3-6BA8-C93671D1A8F5}"/>
                    </a:ext>
                  </a:extLst>
                </p:cNvPr>
                <p:cNvSpPr/>
                <p:nvPr/>
              </p:nvSpPr>
              <p:spPr>
                <a:xfrm>
                  <a:off x="2063784" y="5346192"/>
                  <a:ext cx="355600" cy="1171976"/>
                </a:xfrm>
                <a:prstGeom prst="rect">
                  <a:avLst/>
                </a:prstGeom>
                <a:solidFill>
                  <a:srgbClr val="F7A4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77" name="직사각형 276">
                  <a:extLst>
                    <a:ext uri="{FF2B5EF4-FFF2-40B4-BE49-F238E27FC236}">
                      <a16:creationId xmlns:a16="http://schemas.microsoft.com/office/drawing/2014/main" id="{6807EC23-9189-A45B-BE3A-13304B7DFA14}"/>
                    </a:ext>
                  </a:extLst>
                </p:cNvPr>
                <p:cNvSpPr/>
                <p:nvPr/>
              </p:nvSpPr>
              <p:spPr>
                <a:xfrm>
                  <a:off x="2542997" y="5060018"/>
                  <a:ext cx="355600" cy="1458151"/>
                </a:xfrm>
                <a:prstGeom prst="rect">
                  <a:avLst/>
                </a:prstGeom>
                <a:solidFill>
                  <a:srgbClr val="F7A4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grpSp>
            <p:nvGrpSpPr>
              <p:cNvPr id="238" name="그룹 237">
                <a:extLst>
                  <a:ext uri="{FF2B5EF4-FFF2-40B4-BE49-F238E27FC236}">
                    <a16:creationId xmlns:a16="http://schemas.microsoft.com/office/drawing/2014/main" id="{DB3662EA-D555-F3D6-AA5A-48DB67908F4C}"/>
                  </a:ext>
                </a:extLst>
              </p:cNvPr>
              <p:cNvGrpSpPr/>
              <p:nvPr/>
            </p:nvGrpSpPr>
            <p:grpSpPr>
              <a:xfrm>
                <a:off x="6573567" y="4175742"/>
                <a:ext cx="1793241" cy="2188486"/>
                <a:chOff x="1105356" y="4037216"/>
                <a:chExt cx="1793241" cy="2480954"/>
              </a:xfrm>
              <a:solidFill>
                <a:srgbClr val="DFA252"/>
              </a:solidFill>
            </p:grpSpPr>
            <p:sp>
              <p:nvSpPr>
                <p:cNvPr id="262" name="직사각형 261">
                  <a:extLst>
                    <a:ext uri="{FF2B5EF4-FFF2-40B4-BE49-F238E27FC236}">
                      <a16:creationId xmlns:a16="http://schemas.microsoft.com/office/drawing/2014/main" id="{68136561-3B24-11C6-3198-8E303EB35713}"/>
                    </a:ext>
                  </a:extLst>
                </p:cNvPr>
                <p:cNvSpPr/>
                <p:nvPr/>
              </p:nvSpPr>
              <p:spPr>
                <a:xfrm>
                  <a:off x="1105356" y="5453925"/>
                  <a:ext cx="355600" cy="1064243"/>
                </a:xfrm>
                <a:prstGeom prst="rect">
                  <a:avLst/>
                </a:prstGeom>
                <a:solidFill>
                  <a:srgbClr val="F3741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63" name="직사각형 262">
                  <a:extLst>
                    <a:ext uri="{FF2B5EF4-FFF2-40B4-BE49-F238E27FC236}">
                      <a16:creationId xmlns:a16="http://schemas.microsoft.com/office/drawing/2014/main" id="{5DEFEBBF-D8F5-E147-54F1-C1E86C3C34EC}"/>
                    </a:ext>
                  </a:extLst>
                </p:cNvPr>
                <p:cNvSpPr/>
                <p:nvPr/>
              </p:nvSpPr>
              <p:spPr>
                <a:xfrm>
                  <a:off x="1584570" y="5851287"/>
                  <a:ext cx="355600" cy="666881"/>
                </a:xfrm>
                <a:prstGeom prst="rect">
                  <a:avLst/>
                </a:prstGeom>
                <a:solidFill>
                  <a:srgbClr val="F3741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72" name="직사각형 271">
                  <a:extLst>
                    <a:ext uri="{FF2B5EF4-FFF2-40B4-BE49-F238E27FC236}">
                      <a16:creationId xmlns:a16="http://schemas.microsoft.com/office/drawing/2014/main" id="{AB6AB745-AEDC-EEC7-4AE7-1B7C10E449CF}"/>
                    </a:ext>
                  </a:extLst>
                </p:cNvPr>
                <p:cNvSpPr/>
                <p:nvPr/>
              </p:nvSpPr>
              <p:spPr>
                <a:xfrm>
                  <a:off x="2063784" y="6269384"/>
                  <a:ext cx="355600" cy="248784"/>
                </a:xfrm>
                <a:prstGeom prst="rect">
                  <a:avLst/>
                </a:prstGeom>
                <a:solidFill>
                  <a:srgbClr val="F3741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73" name="직사각형 272">
                  <a:extLst>
                    <a:ext uri="{FF2B5EF4-FFF2-40B4-BE49-F238E27FC236}">
                      <a16:creationId xmlns:a16="http://schemas.microsoft.com/office/drawing/2014/main" id="{14E8574D-F053-7E07-1606-610E64BE0F88}"/>
                    </a:ext>
                  </a:extLst>
                </p:cNvPr>
                <p:cNvSpPr/>
                <p:nvPr/>
              </p:nvSpPr>
              <p:spPr>
                <a:xfrm>
                  <a:off x="2542997" y="4037216"/>
                  <a:ext cx="355600" cy="2480954"/>
                </a:xfrm>
                <a:prstGeom prst="rect">
                  <a:avLst/>
                </a:prstGeom>
                <a:solidFill>
                  <a:srgbClr val="F3741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grpSp>
            <p:nvGrpSpPr>
              <p:cNvPr id="239" name="그룹 238">
                <a:extLst>
                  <a:ext uri="{FF2B5EF4-FFF2-40B4-BE49-F238E27FC236}">
                    <a16:creationId xmlns:a16="http://schemas.microsoft.com/office/drawing/2014/main" id="{B2B301DC-4BB4-BB96-CBF9-308757642204}"/>
                  </a:ext>
                </a:extLst>
              </p:cNvPr>
              <p:cNvGrpSpPr/>
              <p:nvPr/>
            </p:nvGrpSpPr>
            <p:grpSpPr>
              <a:xfrm>
                <a:off x="9293403" y="4463773"/>
                <a:ext cx="1793241" cy="1900452"/>
                <a:chOff x="1105356" y="4363741"/>
                <a:chExt cx="1793241" cy="2154428"/>
              </a:xfrm>
              <a:solidFill>
                <a:srgbClr val="7A989A"/>
              </a:solidFill>
            </p:grpSpPr>
            <p:sp>
              <p:nvSpPr>
                <p:cNvPr id="252" name="직사각형 251">
                  <a:extLst>
                    <a:ext uri="{FF2B5EF4-FFF2-40B4-BE49-F238E27FC236}">
                      <a16:creationId xmlns:a16="http://schemas.microsoft.com/office/drawing/2014/main" id="{6DAB4A9C-F4EF-6D2B-60F8-45BA76E939EC}"/>
                    </a:ext>
                  </a:extLst>
                </p:cNvPr>
                <p:cNvSpPr/>
                <p:nvPr/>
              </p:nvSpPr>
              <p:spPr>
                <a:xfrm>
                  <a:off x="1105356" y="4363741"/>
                  <a:ext cx="355600" cy="2154427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59" name="직사각형 258">
                  <a:extLst>
                    <a:ext uri="{FF2B5EF4-FFF2-40B4-BE49-F238E27FC236}">
                      <a16:creationId xmlns:a16="http://schemas.microsoft.com/office/drawing/2014/main" id="{9278F436-302B-0242-F9C8-637E7F7E95B8}"/>
                    </a:ext>
                  </a:extLst>
                </p:cNvPr>
                <p:cNvSpPr/>
                <p:nvPr/>
              </p:nvSpPr>
              <p:spPr>
                <a:xfrm>
                  <a:off x="1584570" y="5628089"/>
                  <a:ext cx="355600" cy="890078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60" name="직사각형 259">
                  <a:extLst>
                    <a:ext uri="{FF2B5EF4-FFF2-40B4-BE49-F238E27FC236}">
                      <a16:creationId xmlns:a16="http://schemas.microsoft.com/office/drawing/2014/main" id="{8932CBAB-E8D8-5496-7EB5-C26267619DAE}"/>
                    </a:ext>
                  </a:extLst>
                </p:cNvPr>
                <p:cNvSpPr/>
                <p:nvPr/>
              </p:nvSpPr>
              <p:spPr>
                <a:xfrm>
                  <a:off x="2063784" y="5346192"/>
                  <a:ext cx="355600" cy="117197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61" name="직사각형 260">
                  <a:extLst>
                    <a:ext uri="{FF2B5EF4-FFF2-40B4-BE49-F238E27FC236}">
                      <a16:creationId xmlns:a16="http://schemas.microsoft.com/office/drawing/2014/main" id="{3F3F5B33-D3F6-0433-E8D5-732D1F6FC8D2}"/>
                    </a:ext>
                  </a:extLst>
                </p:cNvPr>
                <p:cNvSpPr/>
                <p:nvPr/>
              </p:nvSpPr>
              <p:spPr>
                <a:xfrm>
                  <a:off x="2542997" y="5060018"/>
                  <a:ext cx="355600" cy="1458151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97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38ED2E98-8175-F8AA-FD6C-636A78BD14FA}"/>
                  </a:ext>
                </a:extLst>
              </p:cNvPr>
              <p:cNvSpPr txBox="1"/>
              <p:nvPr/>
            </p:nvSpPr>
            <p:spPr>
              <a:xfrm>
                <a:off x="3744611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2025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BEC356A0-32EC-7E89-E0AE-AF89F951D895}"/>
                  </a:ext>
                </a:extLst>
              </p:cNvPr>
              <p:cNvSpPr txBox="1"/>
              <p:nvPr/>
            </p:nvSpPr>
            <p:spPr>
              <a:xfrm>
                <a:off x="4218282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2035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13825343-848A-7591-253B-9B90269914E5}"/>
                  </a:ext>
                </a:extLst>
              </p:cNvPr>
              <p:cNvSpPr txBox="1"/>
              <p:nvPr/>
            </p:nvSpPr>
            <p:spPr>
              <a:xfrm>
                <a:off x="4714495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2045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A4EC1A9B-B3AD-DDE1-1297-437AF9D12854}"/>
                  </a:ext>
                </a:extLst>
              </p:cNvPr>
              <p:cNvSpPr txBox="1"/>
              <p:nvPr/>
            </p:nvSpPr>
            <p:spPr>
              <a:xfrm>
                <a:off x="5163054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2055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BFDBD5D7-9103-5462-9297-DA2FFE9815CC}"/>
                  </a:ext>
                </a:extLst>
              </p:cNvPr>
              <p:cNvSpPr txBox="1"/>
              <p:nvPr/>
            </p:nvSpPr>
            <p:spPr>
              <a:xfrm>
                <a:off x="6469152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2025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5" name="TextBox 244">
                <a:extLst>
                  <a:ext uri="{FF2B5EF4-FFF2-40B4-BE49-F238E27FC236}">
                    <a16:creationId xmlns:a16="http://schemas.microsoft.com/office/drawing/2014/main" id="{A9BEFA07-416E-F9B0-CB46-89208A7B11CE}"/>
                  </a:ext>
                </a:extLst>
              </p:cNvPr>
              <p:cNvSpPr txBox="1"/>
              <p:nvPr/>
            </p:nvSpPr>
            <p:spPr>
              <a:xfrm>
                <a:off x="6942823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2035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719A2672-E1F5-4381-AD18-C34ABD7F712A}"/>
                  </a:ext>
                </a:extLst>
              </p:cNvPr>
              <p:cNvSpPr txBox="1"/>
              <p:nvPr/>
            </p:nvSpPr>
            <p:spPr>
              <a:xfrm>
                <a:off x="7439036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2045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7" name="TextBox 246">
                <a:extLst>
                  <a:ext uri="{FF2B5EF4-FFF2-40B4-BE49-F238E27FC236}">
                    <a16:creationId xmlns:a16="http://schemas.microsoft.com/office/drawing/2014/main" id="{1910BE76-811A-A224-5614-749F608E931A}"/>
                  </a:ext>
                </a:extLst>
              </p:cNvPr>
              <p:cNvSpPr txBox="1"/>
              <p:nvPr/>
            </p:nvSpPr>
            <p:spPr>
              <a:xfrm>
                <a:off x="7887595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2055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8" name="TextBox 247">
                <a:extLst>
                  <a:ext uri="{FF2B5EF4-FFF2-40B4-BE49-F238E27FC236}">
                    <a16:creationId xmlns:a16="http://schemas.microsoft.com/office/drawing/2014/main" id="{6C2F2D2A-59BA-20D9-C84E-76EA9FA96EBF}"/>
                  </a:ext>
                </a:extLst>
              </p:cNvPr>
              <p:cNvSpPr txBox="1"/>
              <p:nvPr/>
            </p:nvSpPr>
            <p:spPr>
              <a:xfrm>
                <a:off x="9226401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2025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9" name="TextBox 248">
                <a:extLst>
                  <a:ext uri="{FF2B5EF4-FFF2-40B4-BE49-F238E27FC236}">
                    <a16:creationId xmlns:a16="http://schemas.microsoft.com/office/drawing/2014/main" id="{44BF375C-81F4-B47B-B187-68397EDD00F8}"/>
                  </a:ext>
                </a:extLst>
              </p:cNvPr>
              <p:cNvSpPr txBox="1"/>
              <p:nvPr/>
            </p:nvSpPr>
            <p:spPr>
              <a:xfrm>
                <a:off x="9700072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2035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47C419BD-D344-6B15-50F8-26FAB6E25894}"/>
                  </a:ext>
                </a:extLst>
              </p:cNvPr>
              <p:cNvSpPr txBox="1"/>
              <p:nvPr/>
            </p:nvSpPr>
            <p:spPr>
              <a:xfrm>
                <a:off x="10196285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2045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5DB190D2-C13A-CD98-BD6E-622A1C3C06C9}"/>
                  </a:ext>
                </a:extLst>
              </p:cNvPr>
              <p:cNvSpPr txBox="1"/>
              <p:nvPr/>
            </p:nvSpPr>
            <p:spPr>
              <a:xfrm>
                <a:off x="10644844" y="6396542"/>
                <a:ext cx="630442" cy="378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697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2055</a:t>
                </a:r>
                <a:endParaRPr lang="ko-KR" altLang="en-US" sz="1697">
                  <a:solidFill>
                    <a:schemeClr val="tx1">
                      <a:lumMod val="95000"/>
                      <a:lumOff val="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sp>
        <p:nvSpPr>
          <p:cNvPr id="278" name="직사각형 277">
            <a:extLst>
              <a:ext uri="{FF2B5EF4-FFF2-40B4-BE49-F238E27FC236}">
                <a16:creationId xmlns:a16="http://schemas.microsoft.com/office/drawing/2014/main" id="{B4A76042-8D48-96C7-40B5-EA4AFC8D7146}"/>
              </a:ext>
            </a:extLst>
          </p:cNvPr>
          <p:cNvSpPr/>
          <p:nvPr/>
        </p:nvSpPr>
        <p:spPr>
          <a:xfrm>
            <a:off x="1206228" y="36014520"/>
            <a:ext cx="10895532" cy="36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024" tIns="21511" rIns="43024" bIns="21511" spcCol="0" rtlCol="0" anchor="ctr"/>
          <a:lstStyle/>
          <a:p>
            <a:pPr marL="0" lvl="1">
              <a:lnSpc>
                <a:spcPct val="107000"/>
              </a:lnSpc>
              <a:spcAft>
                <a:spcPts val="498"/>
              </a:spcAft>
            </a:pPr>
            <a:r>
              <a:rPr lang="en-US" altLang="ko-KR" sz="2600" b="1" spc="-14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Fig1. </a:t>
            </a:r>
            <a:r>
              <a:rPr lang="da-DK" altLang="ko-KR" sz="2600" b="1" spc="-14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Lorem ipsum dolor sit amet, consectetuer adipiscing elit. </a:t>
            </a:r>
            <a:endParaRPr lang="en-US" altLang="ko-KR" sz="2600" b="1" spc="-14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279" name="직사각형 278">
            <a:extLst>
              <a:ext uri="{FF2B5EF4-FFF2-40B4-BE49-F238E27FC236}">
                <a16:creationId xmlns:a16="http://schemas.microsoft.com/office/drawing/2014/main" id="{16B7D3A3-CF1E-E93D-336B-008C669E04FE}"/>
              </a:ext>
            </a:extLst>
          </p:cNvPr>
          <p:cNvSpPr/>
          <p:nvPr/>
        </p:nvSpPr>
        <p:spPr>
          <a:xfrm>
            <a:off x="971782" y="18027886"/>
            <a:ext cx="13766191" cy="3712951"/>
          </a:xfrm>
          <a:prstGeom prst="rect">
            <a:avLst/>
          </a:prstGeom>
        </p:spPr>
        <p:txBody>
          <a:bodyPr wrap="square" lIns="100148" tIns="50075" rIns="100148" bIns="50075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required complexity or quality of research of a thesis or dissertation can vary by country, university, or program, and the required minimum study period may thus vary significantly in duration.</a:t>
            </a:r>
          </a:p>
          <a:p>
            <a:pPr marL="0" lvl="1">
              <a:lnSpc>
                <a:spcPct val="120000"/>
              </a:lnSpc>
            </a:pPr>
            <a:endParaRPr lang="en-US" altLang="ko-KR" sz="2800" spc="-21">
              <a:ln>
                <a:solidFill>
                  <a:schemeClr val="accent1">
                    <a:alpha val="0"/>
                  </a:schemeClr>
                </a:solidFill>
              </a:ln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word "dissertation" can at times be used to describe a treatise without relation to obtaining an academic degree. The term "thesis" is also used to refer to the general claim of an essay or similar work.</a:t>
            </a:r>
          </a:p>
        </p:txBody>
      </p:sp>
      <p:sp>
        <p:nvSpPr>
          <p:cNvPr id="280" name="직사각형 279">
            <a:extLst>
              <a:ext uri="{FF2B5EF4-FFF2-40B4-BE49-F238E27FC236}">
                <a16:creationId xmlns:a16="http://schemas.microsoft.com/office/drawing/2014/main" id="{83EA64B3-16E8-0157-31B9-653B57B44993}"/>
              </a:ext>
            </a:extLst>
          </p:cNvPr>
          <p:cNvSpPr/>
          <p:nvPr/>
        </p:nvSpPr>
        <p:spPr>
          <a:xfrm>
            <a:off x="971782" y="24074120"/>
            <a:ext cx="13766191" cy="3712951"/>
          </a:xfrm>
          <a:prstGeom prst="rect">
            <a:avLst/>
          </a:prstGeom>
        </p:spPr>
        <p:txBody>
          <a:bodyPr wrap="square" lIns="100148" tIns="50075" rIns="100148" bIns="50075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required complexity or quality of research of a thesis or dissertation can vary by country, university, or program, and the required minimum study period may thus vary significantly in duration.</a:t>
            </a:r>
          </a:p>
          <a:p>
            <a:pPr marL="0" lvl="1">
              <a:lnSpc>
                <a:spcPct val="120000"/>
              </a:lnSpc>
            </a:pPr>
            <a:endParaRPr lang="en-US" altLang="ko-KR" sz="2800" spc="-21">
              <a:ln>
                <a:solidFill>
                  <a:schemeClr val="accent1">
                    <a:alpha val="0"/>
                  </a:schemeClr>
                </a:solidFill>
              </a:ln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The word "dissertation" can at times be used to describe a treatise without relation to obtaining an academic degree. The term "thesis" is also used to refer to the general claim of an essay or similar work.</a:t>
            </a:r>
          </a:p>
        </p:txBody>
      </p:sp>
      <p:sp>
        <p:nvSpPr>
          <p:cNvPr id="281" name="직사각형 280">
            <a:extLst>
              <a:ext uri="{FF2B5EF4-FFF2-40B4-BE49-F238E27FC236}">
                <a16:creationId xmlns:a16="http://schemas.microsoft.com/office/drawing/2014/main" id="{4F2D793C-6F09-0797-FE9B-F1E3666BCA87}"/>
              </a:ext>
            </a:extLst>
          </p:cNvPr>
          <p:cNvSpPr/>
          <p:nvPr/>
        </p:nvSpPr>
        <p:spPr>
          <a:xfrm>
            <a:off x="15537251" y="30902985"/>
            <a:ext cx="13766194" cy="1101979"/>
          </a:xfrm>
          <a:prstGeom prst="rect">
            <a:avLst/>
          </a:prstGeom>
        </p:spPr>
        <p:txBody>
          <a:bodyPr wrap="square" lIns="100148" tIns="50075" rIns="100148" bIns="50075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2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Lorem ipsum dolor sit amet, consectetuer adipiscing elit. Maecenas porttitor congue massa. Fusce posuere, magna sed </a:t>
            </a:r>
            <a:r>
              <a:rPr lang="en-US" altLang="ko-KR" sz="2800" spc="-21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pulvinar ultricies.</a:t>
            </a:r>
          </a:p>
        </p:txBody>
      </p:sp>
      <p:sp>
        <p:nvSpPr>
          <p:cNvPr id="283" name="사각형: 둥근 모서리 282">
            <a:extLst>
              <a:ext uri="{FF2B5EF4-FFF2-40B4-BE49-F238E27FC236}">
                <a16:creationId xmlns:a16="http://schemas.microsoft.com/office/drawing/2014/main" id="{1BB9E046-692C-0FBC-C641-5E7FED758EA7}"/>
              </a:ext>
            </a:extLst>
          </p:cNvPr>
          <p:cNvSpPr/>
          <p:nvPr/>
        </p:nvSpPr>
        <p:spPr>
          <a:xfrm>
            <a:off x="974898" y="7424355"/>
            <a:ext cx="13767775" cy="1078417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471" rIns="359471" rtlCol="0" anchor="ctr"/>
          <a:lstStyle/>
          <a:p>
            <a:pPr defTabSz="3100929">
              <a:defRPr/>
            </a:pPr>
            <a:r>
              <a:rPr lang="en-US" altLang="ko-KR" sz="60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 Background </a:t>
            </a:r>
          </a:p>
        </p:txBody>
      </p:sp>
      <p:sp>
        <p:nvSpPr>
          <p:cNvPr id="286" name="사각형: 둥근 모서리 285">
            <a:extLst>
              <a:ext uri="{FF2B5EF4-FFF2-40B4-BE49-F238E27FC236}">
                <a16:creationId xmlns:a16="http://schemas.microsoft.com/office/drawing/2014/main" id="{50F4F420-F5D2-5D8E-81C1-DA59CC503B5D}"/>
              </a:ext>
            </a:extLst>
          </p:cNvPr>
          <p:cNvSpPr/>
          <p:nvPr/>
        </p:nvSpPr>
        <p:spPr>
          <a:xfrm>
            <a:off x="974898" y="16898683"/>
            <a:ext cx="13767775" cy="1078417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471" rIns="359471" rtlCol="0" anchor="ctr"/>
          <a:lstStyle/>
          <a:p>
            <a:pPr defTabSz="3100929"/>
            <a:r>
              <a:rPr lang="en-US" altLang="ko-KR" sz="60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Objectives </a:t>
            </a:r>
          </a:p>
        </p:txBody>
      </p:sp>
      <p:sp>
        <p:nvSpPr>
          <p:cNvPr id="289" name="사각형: 둥근 모서리 288">
            <a:extLst>
              <a:ext uri="{FF2B5EF4-FFF2-40B4-BE49-F238E27FC236}">
                <a16:creationId xmlns:a16="http://schemas.microsoft.com/office/drawing/2014/main" id="{F24C0BDD-D9DE-E9EC-6EE6-EE202DFE92FC}"/>
              </a:ext>
            </a:extLst>
          </p:cNvPr>
          <p:cNvSpPr/>
          <p:nvPr/>
        </p:nvSpPr>
        <p:spPr>
          <a:xfrm>
            <a:off x="974898" y="22944916"/>
            <a:ext cx="13767775" cy="1078417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471" rIns="359471" rtlCol="0" anchor="ctr"/>
          <a:lstStyle/>
          <a:p>
            <a:pPr defTabSz="3100929"/>
            <a:r>
              <a:rPr lang="en-US" altLang="ko-KR" sz="60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Methods</a:t>
            </a:r>
          </a:p>
        </p:txBody>
      </p:sp>
      <p:sp>
        <p:nvSpPr>
          <p:cNvPr id="292" name="사각형: 둥근 모서리 291">
            <a:extLst>
              <a:ext uri="{FF2B5EF4-FFF2-40B4-BE49-F238E27FC236}">
                <a16:creationId xmlns:a16="http://schemas.microsoft.com/office/drawing/2014/main" id="{92D1E055-E015-2E7E-39EA-2D39F55767D8}"/>
              </a:ext>
            </a:extLst>
          </p:cNvPr>
          <p:cNvSpPr/>
          <p:nvPr/>
        </p:nvSpPr>
        <p:spPr>
          <a:xfrm>
            <a:off x="15543632" y="7424355"/>
            <a:ext cx="13767775" cy="1078417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471" rIns="359471" rtlCol="0" anchor="ctr"/>
          <a:lstStyle/>
          <a:p>
            <a:pPr defTabSz="3100929"/>
            <a:r>
              <a:rPr lang="en-US" altLang="ko-KR" sz="60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Results</a:t>
            </a:r>
          </a:p>
        </p:txBody>
      </p:sp>
      <p:sp>
        <p:nvSpPr>
          <p:cNvPr id="295" name="사각형: 둥근 모서리 294">
            <a:extLst>
              <a:ext uri="{FF2B5EF4-FFF2-40B4-BE49-F238E27FC236}">
                <a16:creationId xmlns:a16="http://schemas.microsoft.com/office/drawing/2014/main" id="{ACE37420-0162-F0E6-CE78-A4AE92537AB0}"/>
              </a:ext>
            </a:extLst>
          </p:cNvPr>
          <p:cNvSpPr/>
          <p:nvPr/>
        </p:nvSpPr>
        <p:spPr>
          <a:xfrm>
            <a:off x="15543632" y="29780853"/>
            <a:ext cx="13767775" cy="1078417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471" rIns="359471" rtlCol="0" anchor="ctr"/>
          <a:lstStyle/>
          <a:p>
            <a:pPr defTabSz="3100929"/>
            <a:r>
              <a:rPr lang="en-US" altLang="ko-KR" sz="60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Conclusions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B66160F-0113-2FC8-36E9-BF5D7350B505}"/>
              </a:ext>
            </a:extLst>
          </p:cNvPr>
          <p:cNvGrpSpPr/>
          <p:nvPr/>
        </p:nvGrpSpPr>
        <p:grpSpPr>
          <a:xfrm>
            <a:off x="15584070" y="32455321"/>
            <a:ext cx="13535337" cy="1660471"/>
            <a:chOff x="16740755" y="34342148"/>
            <a:chExt cx="14505891" cy="1779535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9FD17E5A-EFF7-A6DC-2056-819A006E7069}"/>
                </a:ext>
              </a:extLst>
            </p:cNvPr>
            <p:cNvSpPr/>
            <p:nvPr/>
          </p:nvSpPr>
          <p:spPr>
            <a:xfrm>
              <a:off x="16740755" y="34342148"/>
              <a:ext cx="14464226" cy="177953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spc="-57"/>
            </a:p>
          </p:txBody>
        </p:sp>
        <p:sp>
          <p:nvSpPr>
            <p:cNvPr id="13" name="모서리가 둥근 직사각형 81">
              <a:extLst>
                <a:ext uri="{FF2B5EF4-FFF2-40B4-BE49-F238E27FC236}">
                  <a16:creationId xmlns:a16="http://schemas.microsoft.com/office/drawing/2014/main" id="{DE421A57-E425-CF19-88BD-2188F05E9705}"/>
                </a:ext>
              </a:extLst>
            </p:cNvPr>
            <p:cNvSpPr/>
            <p:nvPr/>
          </p:nvSpPr>
          <p:spPr>
            <a:xfrm>
              <a:off x="16956255" y="34749067"/>
              <a:ext cx="897356" cy="872344"/>
            </a:xfrm>
            <a:prstGeom prst="roundRect">
              <a:avLst>
                <a:gd name="adj" fmla="val 16055"/>
              </a:avLst>
            </a:prstGeom>
            <a:solidFill>
              <a:schemeClr val="accent5"/>
            </a:solidFill>
            <a:ln w="28575"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txBody>
            <a:bodyPr vert="horz" wrap="square" lIns="86096" tIns="43048" rIns="86096" bIns="43048" numCol="1" anchor="ctr" anchorCtr="0" compatLnSpc="1">
              <a:prstTxWarp prst="textNoShape">
                <a:avLst/>
              </a:prstTxWarp>
            </a:bodyPr>
            <a:lstStyle/>
            <a:p>
              <a:pPr algn="ctr" defTabSz="81649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2800" b="1" spc="-57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01</a:t>
              </a:r>
              <a:endParaRPr lang="ko-KR" altLang="en-US" sz="2800" b="1" spc="-57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DE0D46D-16A6-371C-B515-11F2BE1B425D}"/>
                </a:ext>
              </a:extLst>
            </p:cNvPr>
            <p:cNvSpPr/>
            <p:nvPr/>
          </p:nvSpPr>
          <p:spPr>
            <a:xfrm>
              <a:off x="18033607" y="34364706"/>
              <a:ext cx="13213039" cy="1734469"/>
            </a:xfrm>
            <a:prstGeom prst="rect">
              <a:avLst/>
            </a:prstGeom>
          </p:spPr>
          <p:txBody>
            <a:bodyPr wrap="square" lIns="94452" tIns="47226" rIns="94452" bIns="47226">
              <a:spAutoFit/>
            </a:bodyPr>
            <a:lstStyle/>
            <a:p>
              <a:pPr marL="0" lvl="1" latinLnBrk="0">
                <a:lnSpc>
                  <a:spcPct val="120000"/>
                </a:lnSpc>
              </a:pPr>
              <a:r>
                <a:rPr lang="en-US" altLang="ko-KR" sz="2800" b="1" spc="-5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rPr>
                <a:t>The required complexity or quality of research of a thesis or dissertation can vary by country, university, or program, and the required minimum study period may thus vary significantly in duration. 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8B450E1D-D41B-7A68-3E7B-F43FDB125A1F}"/>
              </a:ext>
            </a:extLst>
          </p:cNvPr>
          <p:cNvGrpSpPr/>
          <p:nvPr/>
        </p:nvGrpSpPr>
        <p:grpSpPr>
          <a:xfrm>
            <a:off x="15584070" y="34296906"/>
            <a:ext cx="13496460" cy="1660470"/>
            <a:chOff x="16740755" y="36291223"/>
            <a:chExt cx="14464226" cy="1779535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64A3C25B-EA7C-7E03-B2C8-CFA680CD0763}"/>
                </a:ext>
              </a:extLst>
            </p:cNvPr>
            <p:cNvSpPr/>
            <p:nvPr/>
          </p:nvSpPr>
          <p:spPr>
            <a:xfrm>
              <a:off x="16740755" y="36291223"/>
              <a:ext cx="14464226" cy="177953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spc="-57"/>
            </a:p>
          </p:txBody>
        </p:sp>
        <p:sp>
          <p:nvSpPr>
            <p:cNvPr id="21" name="모서리가 둥근 직사각형 81">
              <a:extLst>
                <a:ext uri="{FF2B5EF4-FFF2-40B4-BE49-F238E27FC236}">
                  <a16:creationId xmlns:a16="http://schemas.microsoft.com/office/drawing/2014/main" id="{AD57B924-5C67-2573-2706-E9AF4FD864DD}"/>
                </a:ext>
              </a:extLst>
            </p:cNvPr>
            <p:cNvSpPr/>
            <p:nvPr/>
          </p:nvSpPr>
          <p:spPr>
            <a:xfrm>
              <a:off x="16956254" y="36744818"/>
              <a:ext cx="897356" cy="872343"/>
            </a:xfrm>
            <a:prstGeom prst="roundRect">
              <a:avLst>
                <a:gd name="adj" fmla="val 16055"/>
              </a:avLst>
            </a:prstGeom>
            <a:solidFill>
              <a:schemeClr val="accent5"/>
            </a:solidFill>
            <a:ln w="28575"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txBody>
            <a:bodyPr vert="horz" wrap="square" lIns="86096" tIns="43048" rIns="86096" bIns="43048" numCol="1" anchor="ctr" anchorCtr="0" compatLnSpc="1">
              <a:prstTxWarp prst="textNoShape">
                <a:avLst/>
              </a:prstTxWarp>
            </a:bodyPr>
            <a:lstStyle/>
            <a:p>
              <a:pPr algn="ctr" defTabSz="81649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2800" b="1" spc="-57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02</a:t>
              </a:r>
              <a:endParaRPr lang="ko-KR" altLang="en-US" sz="2800" b="1" spc="-57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7402812-4180-FCFC-FF25-69F2FCCF696A}"/>
                </a:ext>
              </a:extLst>
            </p:cNvPr>
            <p:cNvSpPr/>
            <p:nvPr/>
          </p:nvSpPr>
          <p:spPr>
            <a:xfrm>
              <a:off x="18033607" y="36593589"/>
              <a:ext cx="12783660" cy="1174831"/>
            </a:xfrm>
            <a:prstGeom prst="rect">
              <a:avLst/>
            </a:prstGeom>
          </p:spPr>
          <p:txBody>
            <a:bodyPr wrap="square" lIns="94452" tIns="47226" rIns="94452" bIns="47226">
              <a:spAutoFit/>
            </a:bodyPr>
            <a:lstStyle/>
            <a:p>
              <a:pPr marL="0" lvl="1" latinLnBrk="0">
                <a:lnSpc>
                  <a:spcPct val="120000"/>
                </a:lnSpc>
              </a:pPr>
              <a:r>
                <a:rPr lang="en-US" altLang="ko-KR" sz="2800" b="1" spc="-5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rPr>
                <a:t>The required complexity or quality of research of a thesis or dissertation can vary by country, university, or program. 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35AEB4D7-96D7-8603-CF6D-0B5F2F156A47}"/>
              </a:ext>
            </a:extLst>
          </p:cNvPr>
          <p:cNvGrpSpPr/>
          <p:nvPr/>
        </p:nvGrpSpPr>
        <p:grpSpPr>
          <a:xfrm>
            <a:off x="15584070" y="36138511"/>
            <a:ext cx="13496460" cy="1660470"/>
            <a:chOff x="16740755" y="38289466"/>
            <a:chExt cx="14464226" cy="1779535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C83EB03-46B5-A4FA-70F5-AA95FE371569}"/>
                </a:ext>
              </a:extLst>
            </p:cNvPr>
            <p:cNvSpPr/>
            <p:nvPr/>
          </p:nvSpPr>
          <p:spPr>
            <a:xfrm>
              <a:off x="16740755" y="38289466"/>
              <a:ext cx="14464226" cy="177953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spc="-57"/>
            </a:p>
          </p:txBody>
        </p:sp>
        <p:sp>
          <p:nvSpPr>
            <p:cNvPr id="25" name="모서리가 둥근 직사각형 81">
              <a:extLst>
                <a:ext uri="{FF2B5EF4-FFF2-40B4-BE49-F238E27FC236}">
                  <a16:creationId xmlns:a16="http://schemas.microsoft.com/office/drawing/2014/main" id="{E96F90B1-8163-7DAF-7870-CF73068F2A67}"/>
                </a:ext>
              </a:extLst>
            </p:cNvPr>
            <p:cNvSpPr/>
            <p:nvPr/>
          </p:nvSpPr>
          <p:spPr>
            <a:xfrm>
              <a:off x="16956254" y="38743061"/>
              <a:ext cx="897356" cy="872343"/>
            </a:xfrm>
            <a:prstGeom prst="roundRect">
              <a:avLst>
                <a:gd name="adj" fmla="val 16055"/>
              </a:avLst>
            </a:prstGeom>
            <a:solidFill>
              <a:schemeClr val="accent5"/>
            </a:solidFill>
            <a:ln w="28575"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txBody>
            <a:bodyPr vert="horz" wrap="square" lIns="86096" tIns="43048" rIns="86096" bIns="43048" numCol="1" anchor="ctr" anchorCtr="0" compatLnSpc="1">
              <a:prstTxWarp prst="textNoShape">
                <a:avLst/>
              </a:prstTxWarp>
            </a:bodyPr>
            <a:lstStyle/>
            <a:p>
              <a:pPr algn="ctr" defTabSz="81649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2800" b="1" spc="-57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03</a:t>
              </a:r>
              <a:endParaRPr lang="ko-KR" altLang="en-US" sz="2800" b="1" spc="-57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cs typeface="Arial" pitchFamily="34" charset="0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988E0CE9-9FE3-1A43-765B-C22314F15110}"/>
                </a:ext>
              </a:extLst>
            </p:cNvPr>
            <p:cNvSpPr/>
            <p:nvPr/>
          </p:nvSpPr>
          <p:spPr>
            <a:xfrm>
              <a:off x="18033607" y="38591832"/>
              <a:ext cx="12783660" cy="1174831"/>
            </a:xfrm>
            <a:prstGeom prst="rect">
              <a:avLst/>
            </a:prstGeom>
          </p:spPr>
          <p:txBody>
            <a:bodyPr wrap="square" lIns="94452" tIns="47226" rIns="94452" bIns="47226">
              <a:spAutoFit/>
            </a:bodyPr>
            <a:lstStyle/>
            <a:p>
              <a:pPr marL="0" lvl="1" latinLnBrk="0">
                <a:lnSpc>
                  <a:spcPct val="120000"/>
                </a:lnSpc>
              </a:pPr>
              <a:r>
                <a:rPr lang="en-US" altLang="ko-KR" sz="2800" b="1" spc="-5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rPr>
                <a:t>The required complexity or quality of research of a thesis or dissertation can vary by country, university, or program. </a:t>
              </a: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269F24C-A054-BFE1-E4FF-D222F6977788}"/>
              </a:ext>
            </a:extLst>
          </p:cNvPr>
          <p:cNvGrpSpPr/>
          <p:nvPr/>
        </p:nvGrpSpPr>
        <p:grpSpPr>
          <a:xfrm>
            <a:off x="16039713" y="12676617"/>
            <a:ext cx="2677077" cy="2009794"/>
            <a:chOff x="1535464" y="2452056"/>
            <a:chExt cx="1926570" cy="1446357"/>
          </a:xfrm>
        </p:grpSpPr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49D9D60F-0D1B-CF7D-6890-24E5AC7CF378}"/>
                </a:ext>
              </a:extLst>
            </p:cNvPr>
            <p:cNvGrpSpPr/>
            <p:nvPr/>
          </p:nvGrpSpPr>
          <p:grpSpPr>
            <a:xfrm>
              <a:off x="1535464" y="2452056"/>
              <a:ext cx="1926570" cy="1446357"/>
              <a:chOff x="2369697" y="2033672"/>
              <a:chExt cx="2289627" cy="1718919"/>
            </a:xfrm>
            <a:solidFill>
              <a:schemeClr val="accent5">
                <a:alpha val="70000"/>
              </a:schemeClr>
            </a:solidFill>
          </p:grpSpPr>
          <p:sp>
            <p:nvSpPr>
              <p:cNvPr id="52" name="모서리가 둥근 직사각형 104">
                <a:extLst>
                  <a:ext uri="{FF2B5EF4-FFF2-40B4-BE49-F238E27FC236}">
                    <a16:creationId xmlns:a16="http://schemas.microsoft.com/office/drawing/2014/main" id="{0529EE93-B92A-0C77-BF35-F367ABB442C8}"/>
                  </a:ext>
                </a:extLst>
              </p:cNvPr>
              <p:cNvSpPr/>
              <p:nvPr/>
            </p:nvSpPr>
            <p:spPr>
              <a:xfrm rot="16200000" flipH="1" flipV="1">
                <a:off x="3186038" y="2077701"/>
                <a:ext cx="504056" cy="213673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  <p:sp>
            <p:nvSpPr>
              <p:cNvPr id="53" name="모서리가 둥근 직사각형 105">
                <a:extLst>
                  <a:ext uri="{FF2B5EF4-FFF2-40B4-BE49-F238E27FC236}">
                    <a16:creationId xmlns:a16="http://schemas.microsoft.com/office/drawing/2014/main" id="{27B2DDC9-AC27-738C-C378-C5CF2DB74F9B}"/>
                  </a:ext>
                </a:extLst>
              </p:cNvPr>
              <p:cNvSpPr/>
              <p:nvPr/>
            </p:nvSpPr>
            <p:spPr>
              <a:xfrm rot="18900000">
                <a:off x="3651212" y="2033672"/>
                <a:ext cx="504056" cy="151216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  <p:sp>
            <p:nvSpPr>
              <p:cNvPr id="54" name="모서리가 둥근 직사각형 106">
                <a:extLst>
                  <a:ext uri="{FF2B5EF4-FFF2-40B4-BE49-F238E27FC236}">
                    <a16:creationId xmlns:a16="http://schemas.microsoft.com/office/drawing/2014/main" id="{A7460D9F-F05C-3011-DFB4-69D62E2F1EED}"/>
                  </a:ext>
                </a:extLst>
              </p:cNvPr>
              <p:cNvSpPr/>
              <p:nvPr/>
            </p:nvSpPr>
            <p:spPr>
              <a:xfrm rot="2700000" flipV="1">
                <a:off x="3651212" y="2744479"/>
                <a:ext cx="504056" cy="1512168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</p:grp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D186B550-F737-F02F-FC3C-4ED5DED60960}"/>
                </a:ext>
              </a:extLst>
            </p:cNvPr>
            <p:cNvSpPr/>
            <p:nvPr/>
          </p:nvSpPr>
          <p:spPr>
            <a:xfrm>
              <a:off x="2973280" y="3221766"/>
              <a:ext cx="310206" cy="3102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1</a:t>
              </a:r>
              <a:endParaRPr lang="ko-KR" altLang="en-US" sz="2000" b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F89E87F7-C896-A17B-4E0D-ACAED8BD6D2D}"/>
              </a:ext>
            </a:extLst>
          </p:cNvPr>
          <p:cNvGrpSpPr/>
          <p:nvPr/>
        </p:nvGrpSpPr>
        <p:grpSpPr>
          <a:xfrm>
            <a:off x="15953859" y="15588515"/>
            <a:ext cx="13143852" cy="1590758"/>
            <a:chOff x="705498" y="4899640"/>
            <a:chExt cx="9459029" cy="1144796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6E1306BC-3447-6E2E-0E26-2AE52A4D3CAA}"/>
                </a:ext>
              </a:extLst>
            </p:cNvPr>
            <p:cNvSpPr/>
            <p:nvPr/>
          </p:nvSpPr>
          <p:spPr>
            <a:xfrm>
              <a:off x="705498" y="5210839"/>
              <a:ext cx="2050141" cy="833597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</a:t>
              </a:r>
              <a:r>
                <a:rPr lang="en-US" altLang="ko-KR" sz="20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6C9C408D-EDA8-9F31-CF58-3894B264E0A6}"/>
                </a:ext>
              </a:extLst>
            </p:cNvPr>
            <p:cNvSpPr/>
            <p:nvPr/>
          </p:nvSpPr>
          <p:spPr>
            <a:xfrm>
              <a:off x="1003682" y="4899640"/>
              <a:ext cx="1453777" cy="3322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</a:t>
              </a:r>
              <a:endParaRPr lang="ko-KR" altLang="en-US" sz="2400" b="1"/>
            </a:p>
          </p:txBody>
        </p:sp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id="{E77948B0-644C-5F39-327E-FB62DB118DC5}"/>
                </a:ext>
              </a:extLst>
            </p:cNvPr>
            <p:cNvSpPr/>
            <p:nvPr/>
          </p:nvSpPr>
          <p:spPr>
            <a:xfrm>
              <a:off x="3107759" y="5210839"/>
              <a:ext cx="2050141" cy="833597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</a:t>
              </a:r>
              <a:r>
                <a:rPr lang="en-US" altLang="ko-KR" sz="20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</a:p>
          </p:txBody>
        </p:sp>
        <p:sp>
          <p:nvSpPr>
            <p:cNvPr id="98" name="직사각형 97">
              <a:extLst>
                <a:ext uri="{FF2B5EF4-FFF2-40B4-BE49-F238E27FC236}">
                  <a16:creationId xmlns:a16="http://schemas.microsoft.com/office/drawing/2014/main" id="{FC175156-7562-9A40-9B36-F665DC59EE4F}"/>
                </a:ext>
              </a:extLst>
            </p:cNvPr>
            <p:cNvSpPr/>
            <p:nvPr/>
          </p:nvSpPr>
          <p:spPr>
            <a:xfrm>
              <a:off x="3405944" y="4899640"/>
              <a:ext cx="1453777" cy="3322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</a:t>
              </a:r>
              <a:endParaRPr lang="ko-KR" altLang="en-US" sz="2400" b="1"/>
            </a:p>
          </p:txBody>
        </p:sp>
        <p:sp>
          <p:nvSpPr>
            <p:cNvPr id="99" name="직사각형 98">
              <a:extLst>
                <a:ext uri="{FF2B5EF4-FFF2-40B4-BE49-F238E27FC236}">
                  <a16:creationId xmlns:a16="http://schemas.microsoft.com/office/drawing/2014/main" id="{9570E458-47D9-FA9C-2927-EC2179D82B14}"/>
                </a:ext>
              </a:extLst>
            </p:cNvPr>
            <p:cNvSpPr/>
            <p:nvPr/>
          </p:nvSpPr>
          <p:spPr>
            <a:xfrm>
              <a:off x="5623994" y="5210839"/>
              <a:ext cx="2050141" cy="833597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</a:t>
              </a:r>
              <a:r>
                <a:rPr lang="en-US" altLang="ko-KR" sz="20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</a:p>
          </p:txBody>
        </p:sp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F4AA3714-A4CD-F6B2-80E5-1DDD108F9B81}"/>
                </a:ext>
              </a:extLst>
            </p:cNvPr>
            <p:cNvSpPr/>
            <p:nvPr/>
          </p:nvSpPr>
          <p:spPr>
            <a:xfrm>
              <a:off x="5922177" y="4899640"/>
              <a:ext cx="1453777" cy="3322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</a:t>
              </a:r>
              <a:endParaRPr lang="ko-KR" altLang="en-US" sz="2400" b="1"/>
            </a:p>
          </p:txBody>
        </p:sp>
        <p:sp>
          <p:nvSpPr>
            <p:cNvPr id="102" name="직사각형 101">
              <a:extLst>
                <a:ext uri="{FF2B5EF4-FFF2-40B4-BE49-F238E27FC236}">
                  <a16:creationId xmlns:a16="http://schemas.microsoft.com/office/drawing/2014/main" id="{127C21FD-EFEC-F670-2282-64CE1E6DBA3A}"/>
                </a:ext>
              </a:extLst>
            </p:cNvPr>
            <p:cNvSpPr/>
            <p:nvPr/>
          </p:nvSpPr>
          <p:spPr>
            <a:xfrm>
              <a:off x="8114386" y="5210839"/>
              <a:ext cx="2050141" cy="833597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</a:t>
              </a:r>
              <a:r>
                <a:rPr lang="en-US" altLang="ko-KR" sz="20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</a:p>
          </p:txBody>
        </p:sp>
        <p:sp>
          <p:nvSpPr>
            <p:cNvPr id="103" name="직사각형 102">
              <a:extLst>
                <a:ext uri="{FF2B5EF4-FFF2-40B4-BE49-F238E27FC236}">
                  <a16:creationId xmlns:a16="http://schemas.microsoft.com/office/drawing/2014/main" id="{8E863C9D-0B3A-0F4F-029B-7CAF65569FE8}"/>
                </a:ext>
              </a:extLst>
            </p:cNvPr>
            <p:cNvSpPr/>
            <p:nvPr/>
          </p:nvSpPr>
          <p:spPr>
            <a:xfrm>
              <a:off x="8412571" y="4899640"/>
              <a:ext cx="1453777" cy="3322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</a:t>
              </a:r>
              <a:endParaRPr lang="ko-KR" altLang="en-US" sz="2400" b="1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FBFF6F1C-DC2A-21A4-3F57-8084DED4A966}"/>
              </a:ext>
            </a:extLst>
          </p:cNvPr>
          <p:cNvGrpSpPr/>
          <p:nvPr/>
        </p:nvGrpSpPr>
        <p:grpSpPr>
          <a:xfrm>
            <a:off x="19453798" y="12676617"/>
            <a:ext cx="2677077" cy="2009794"/>
            <a:chOff x="3925621" y="2452056"/>
            <a:chExt cx="1926570" cy="1446357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3E9FDC9E-926D-9314-32B2-4AAC4DB7B0E6}"/>
                </a:ext>
              </a:extLst>
            </p:cNvPr>
            <p:cNvGrpSpPr/>
            <p:nvPr/>
          </p:nvGrpSpPr>
          <p:grpSpPr>
            <a:xfrm>
              <a:off x="3925621" y="2452056"/>
              <a:ext cx="1926570" cy="1446357"/>
              <a:chOff x="2369697" y="2033672"/>
              <a:chExt cx="2289627" cy="1718919"/>
            </a:xfrm>
            <a:solidFill>
              <a:schemeClr val="accent6">
                <a:alpha val="70000"/>
              </a:schemeClr>
            </a:solidFill>
          </p:grpSpPr>
          <p:sp>
            <p:nvSpPr>
              <p:cNvPr id="61" name="모서리가 둥근 직사각형 100">
                <a:extLst>
                  <a:ext uri="{FF2B5EF4-FFF2-40B4-BE49-F238E27FC236}">
                    <a16:creationId xmlns:a16="http://schemas.microsoft.com/office/drawing/2014/main" id="{69053553-CEA7-EC42-1196-A9667E578128}"/>
                  </a:ext>
                </a:extLst>
              </p:cNvPr>
              <p:cNvSpPr/>
              <p:nvPr/>
            </p:nvSpPr>
            <p:spPr>
              <a:xfrm rot="16200000" flipH="1" flipV="1">
                <a:off x="3186038" y="2077701"/>
                <a:ext cx="504056" cy="2136737"/>
              </a:xfrm>
              <a:prstGeom prst="roundRect">
                <a:avLst>
                  <a:gd name="adj" fmla="val 50000"/>
                </a:avLst>
              </a:prstGeom>
              <a:solidFill>
                <a:srgbClr val="F9E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  <p:sp>
            <p:nvSpPr>
              <p:cNvPr id="62" name="모서리가 둥근 직사각형 101">
                <a:extLst>
                  <a:ext uri="{FF2B5EF4-FFF2-40B4-BE49-F238E27FC236}">
                    <a16:creationId xmlns:a16="http://schemas.microsoft.com/office/drawing/2014/main" id="{B2A72BEF-1AFA-DC89-351D-ED413AFDB14D}"/>
                  </a:ext>
                </a:extLst>
              </p:cNvPr>
              <p:cNvSpPr/>
              <p:nvPr/>
            </p:nvSpPr>
            <p:spPr>
              <a:xfrm rot="18900000">
                <a:off x="3651212" y="2033672"/>
                <a:ext cx="504056" cy="1512168"/>
              </a:xfrm>
              <a:prstGeom prst="roundRect">
                <a:avLst>
                  <a:gd name="adj" fmla="val 50000"/>
                </a:avLst>
              </a:prstGeom>
              <a:solidFill>
                <a:srgbClr val="F9E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  <p:sp>
            <p:nvSpPr>
              <p:cNvPr id="63" name="모서리가 둥근 직사각형 102">
                <a:extLst>
                  <a:ext uri="{FF2B5EF4-FFF2-40B4-BE49-F238E27FC236}">
                    <a16:creationId xmlns:a16="http://schemas.microsoft.com/office/drawing/2014/main" id="{FA5D8094-9C58-14A4-5704-B963F7910873}"/>
                  </a:ext>
                </a:extLst>
              </p:cNvPr>
              <p:cNvSpPr/>
              <p:nvPr/>
            </p:nvSpPr>
            <p:spPr>
              <a:xfrm rot="2700000" flipV="1">
                <a:off x="3651212" y="2744479"/>
                <a:ext cx="504056" cy="1512168"/>
              </a:xfrm>
              <a:prstGeom prst="roundRect">
                <a:avLst>
                  <a:gd name="adj" fmla="val 50000"/>
                </a:avLst>
              </a:prstGeom>
              <a:solidFill>
                <a:srgbClr val="F9E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</p:grp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08345878-5682-5742-3339-003C9BD9C202}"/>
                </a:ext>
              </a:extLst>
            </p:cNvPr>
            <p:cNvSpPr/>
            <p:nvPr/>
          </p:nvSpPr>
          <p:spPr>
            <a:xfrm>
              <a:off x="5358340" y="3221766"/>
              <a:ext cx="310206" cy="3102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2</a:t>
              </a:r>
              <a:endParaRPr lang="ko-KR" altLang="en-US" sz="2000" b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24E3B3D4-CBC5-3790-8328-D4DEF06BF745}"/>
              </a:ext>
            </a:extLst>
          </p:cNvPr>
          <p:cNvGrpSpPr/>
          <p:nvPr/>
        </p:nvGrpSpPr>
        <p:grpSpPr>
          <a:xfrm>
            <a:off x="22867883" y="12676617"/>
            <a:ext cx="2677077" cy="2009794"/>
            <a:chOff x="6315778" y="2452056"/>
            <a:chExt cx="1926570" cy="1446357"/>
          </a:xfrm>
        </p:grpSpPr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2FB1D7AC-E682-77B2-D991-D02678066CB5}"/>
                </a:ext>
              </a:extLst>
            </p:cNvPr>
            <p:cNvGrpSpPr/>
            <p:nvPr/>
          </p:nvGrpSpPr>
          <p:grpSpPr>
            <a:xfrm>
              <a:off x="6315778" y="2452056"/>
              <a:ext cx="1926570" cy="1446357"/>
              <a:chOff x="2369697" y="2033672"/>
              <a:chExt cx="2289627" cy="1718919"/>
            </a:xfrm>
            <a:solidFill>
              <a:schemeClr val="accent3">
                <a:alpha val="70000"/>
              </a:schemeClr>
            </a:solidFill>
          </p:grpSpPr>
          <p:sp>
            <p:nvSpPr>
              <p:cNvPr id="70" name="모서리가 둥근 직사각형 74">
                <a:extLst>
                  <a:ext uri="{FF2B5EF4-FFF2-40B4-BE49-F238E27FC236}">
                    <a16:creationId xmlns:a16="http://schemas.microsoft.com/office/drawing/2014/main" id="{3C85A536-2DD4-017A-59A1-DB6829E530E1}"/>
                  </a:ext>
                </a:extLst>
              </p:cNvPr>
              <p:cNvSpPr/>
              <p:nvPr/>
            </p:nvSpPr>
            <p:spPr>
              <a:xfrm rot="16200000" flipH="1" flipV="1">
                <a:off x="3186038" y="2077701"/>
                <a:ext cx="504056" cy="2136737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  <p:sp>
            <p:nvSpPr>
              <p:cNvPr id="71" name="모서리가 둥근 직사각형 77">
                <a:extLst>
                  <a:ext uri="{FF2B5EF4-FFF2-40B4-BE49-F238E27FC236}">
                    <a16:creationId xmlns:a16="http://schemas.microsoft.com/office/drawing/2014/main" id="{DE603689-89A2-83D1-E1BD-CEF669F8DD6B}"/>
                  </a:ext>
                </a:extLst>
              </p:cNvPr>
              <p:cNvSpPr/>
              <p:nvPr/>
            </p:nvSpPr>
            <p:spPr>
              <a:xfrm rot="18900000">
                <a:off x="3651212" y="2033672"/>
                <a:ext cx="504056" cy="151216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  <p:sp>
            <p:nvSpPr>
              <p:cNvPr id="72" name="모서리가 둥근 직사각형 78">
                <a:extLst>
                  <a:ext uri="{FF2B5EF4-FFF2-40B4-BE49-F238E27FC236}">
                    <a16:creationId xmlns:a16="http://schemas.microsoft.com/office/drawing/2014/main" id="{24BA2DD1-8BC3-CA4B-7848-89D47932262B}"/>
                  </a:ext>
                </a:extLst>
              </p:cNvPr>
              <p:cNvSpPr/>
              <p:nvPr/>
            </p:nvSpPr>
            <p:spPr>
              <a:xfrm rot="2700000" flipV="1">
                <a:off x="3651212" y="2744479"/>
                <a:ext cx="504056" cy="1512168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</p:grp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id="{DD7F33EA-EB31-808A-1443-A7C37E934535}"/>
                </a:ext>
              </a:extLst>
            </p:cNvPr>
            <p:cNvSpPr/>
            <p:nvPr/>
          </p:nvSpPr>
          <p:spPr>
            <a:xfrm>
              <a:off x="7747210" y="3221766"/>
              <a:ext cx="310206" cy="3102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3</a:t>
              </a:r>
              <a:endParaRPr lang="ko-KR" altLang="en-US" sz="2000" b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61CCE7AD-3BD0-A4A2-8608-859DDC51CD38}"/>
              </a:ext>
            </a:extLst>
          </p:cNvPr>
          <p:cNvGrpSpPr/>
          <p:nvPr/>
        </p:nvGrpSpPr>
        <p:grpSpPr>
          <a:xfrm>
            <a:off x="26281969" y="12676617"/>
            <a:ext cx="2677077" cy="2009794"/>
            <a:chOff x="8705934" y="2452056"/>
            <a:chExt cx="1926570" cy="1446357"/>
          </a:xfrm>
        </p:grpSpPr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D6BD5565-06A7-7C9F-37D9-DB9B0B1F1CF4}"/>
                </a:ext>
              </a:extLst>
            </p:cNvPr>
            <p:cNvGrpSpPr/>
            <p:nvPr/>
          </p:nvGrpSpPr>
          <p:grpSpPr>
            <a:xfrm>
              <a:off x="8705934" y="2452056"/>
              <a:ext cx="1926570" cy="1446357"/>
              <a:chOff x="2369697" y="2033672"/>
              <a:chExt cx="2289627" cy="1718919"/>
            </a:xfrm>
            <a:solidFill>
              <a:schemeClr val="accent2">
                <a:alpha val="70000"/>
              </a:schemeClr>
            </a:solidFill>
          </p:grpSpPr>
          <p:sp>
            <p:nvSpPr>
              <p:cNvPr id="84" name="모서리가 둥근 직사각형 96">
                <a:extLst>
                  <a:ext uri="{FF2B5EF4-FFF2-40B4-BE49-F238E27FC236}">
                    <a16:creationId xmlns:a16="http://schemas.microsoft.com/office/drawing/2014/main" id="{4A3788D3-764D-E689-B8BF-A4444B813FDE}"/>
                  </a:ext>
                </a:extLst>
              </p:cNvPr>
              <p:cNvSpPr/>
              <p:nvPr/>
            </p:nvSpPr>
            <p:spPr>
              <a:xfrm rot="16200000" flipH="1" flipV="1">
                <a:off x="3186038" y="2077701"/>
                <a:ext cx="504056" cy="2136737"/>
              </a:xfrm>
              <a:prstGeom prst="roundRect">
                <a:avLst>
                  <a:gd name="adj" fmla="val 50000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  <p:sp>
            <p:nvSpPr>
              <p:cNvPr id="87" name="모서리가 둥근 직사각형 97">
                <a:extLst>
                  <a:ext uri="{FF2B5EF4-FFF2-40B4-BE49-F238E27FC236}">
                    <a16:creationId xmlns:a16="http://schemas.microsoft.com/office/drawing/2014/main" id="{CF88D0A3-296D-E9B5-8F69-A9DC5A4BD3BC}"/>
                  </a:ext>
                </a:extLst>
              </p:cNvPr>
              <p:cNvSpPr/>
              <p:nvPr/>
            </p:nvSpPr>
            <p:spPr>
              <a:xfrm rot="18900000">
                <a:off x="3651212" y="2033672"/>
                <a:ext cx="504056" cy="1512168"/>
              </a:xfrm>
              <a:prstGeom prst="roundRect">
                <a:avLst>
                  <a:gd name="adj" fmla="val 50000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  <p:sp>
            <p:nvSpPr>
              <p:cNvPr id="88" name="모서리가 둥근 직사각형 98">
                <a:extLst>
                  <a:ext uri="{FF2B5EF4-FFF2-40B4-BE49-F238E27FC236}">
                    <a16:creationId xmlns:a16="http://schemas.microsoft.com/office/drawing/2014/main" id="{D630901B-BFEE-AD92-E634-612B39AE96D8}"/>
                  </a:ext>
                </a:extLst>
              </p:cNvPr>
              <p:cNvSpPr/>
              <p:nvPr/>
            </p:nvSpPr>
            <p:spPr>
              <a:xfrm rot="2700000" flipV="1">
                <a:off x="3651212" y="2744479"/>
                <a:ext cx="504056" cy="1512168"/>
              </a:xfrm>
              <a:prstGeom prst="roundRect">
                <a:avLst>
                  <a:gd name="adj" fmla="val 50000"/>
                </a:avLst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900"/>
              </a:p>
            </p:txBody>
          </p:sp>
        </p:grpSp>
        <p:sp>
          <p:nvSpPr>
            <p:cNvPr id="78" name="타원 77">
              <a:extLst>
                <a:ext uri="{FF2B5EF4-FFF2-40B4-BE49-F238E27FC236}">
                  <a16:creationId xmlns:a16="http://schemas.microsoft.com/office/drawing/2014/main" id="{1BAA3809-8982-2E8E-C2C0-214EA91C68A7}"/>
                </a:ext>
              </a:extLst>
            </p:cNvPr>
            <p:cNvSpPr/>
            <p:nvPr/>
          </p:nvSpPr>
          <p:spPr>
            <a:xfrm>
              <a:off x="10139890" y="3221766"/>
              <a:ext cx="310206" cy="3102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itchFamily="50" charset="-127"/>
                  <a:ea typeface="나눔고딕" pitchFamily="50" charset="-127"/>
                </a:rPr>
                <a:t>4</a:t>
              </a:r>
              <a:endParaRPr lang="ko-KR" altLang="en-US" sz="2000" b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80487AA-3D56-F3E3-BBEF-B9B83139439E}"/>
              </a:ext>
            </a:extLst>
          </p:cNvPr>
          <p:cNvSpPr/>
          <p:nvPr/>
        </p:nvSpPr>
        <p:spPr>
          <a:xfrm>
            <a:off x="3644124" y="1152399"/>
            <a:ext cx="23051328" cy="3794461"/>
          </a:xfrm>
          <a:prstGeom prst="rect">
            <a:avLst/>
          </a:prstGeom>
        </p:spPr>
        <p:txBody>
          <a:bodyPr wrap="square" lIns="100164" tIns="50082" rIns="100164" bIns="50082">
            <a:spAutoFit/>
          </a:bodyPr>
          <a:lstStyle/>
          <a:p>
            <a:pPr algn="ctr"/>
            <a:r>
              <a:rPr lang="ko-KR" altLang="en-US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논문 제목 </a:t>
            </a:r>
            <a:r>
              <a:rPr lang="en-US" altLang="ko-KR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Lorem ipsum dolor sit </a:t>
            </a:r>
            <a:r>
              <a:rPr lang="en-US" altLang="ko-KR" sz="8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amet</a:t>
            </a:r>
            <a:r>
              <a:rPr lang="en-US" altLang="ko-KR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, </a:t>
            </a:r>
            <a:r>
              <a:rPr lang="en-US" altLang="ko-KR" sz="8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consectetuer</a:t>
            </a:r>
            <a:r>
              <a:rPr lang="en-US" altLang="ko-KR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en-US" altLang="ko-KR" sz="8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adipiscing</a:t>
            </a:r>
            <a:r>
              <a:rPr lang="en-US" altLang="ko-KR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en-US" altLang="ko-KR" sz="8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elit</a:t>
            </a:r>
            <a:r>
              <a:rPr lang="en-US" altLang="ko-KR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en-US" altLang="ko-KR" sz="8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maecenas</a:t>
            </a:r>
            <a:r>
              <a:rPr lang="en-US" altLang="ko-KR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en-US" altLang="ko-KR" sz="8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porttitor</a:t>
            </a:r>
            <a:r>
              <a:rPr lang="en-US" altLang="ko-KR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en-US" altLang="ko-KR" sz="8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congue</a:t>
            </a:r>
            <a:r>
              <a:rPr lang="en-US" altLang="ko-KR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en-US" altLang="ko-KR" sz="80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massa</a:t>
            </a:r>
            <a:r>
              <a:rPr lang="en-US" altLang="ko-KR" sz="80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endParaRPr lang="ko-KR" altLang="en-US" sz="8000" b="1" cap="all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397CBC2-8135-A151-FABE-E1AE8C6B08D3}"/>
              </a:ext>
            </a:extLst>
          </p:cNvPr>
          <p:cNvSpPr/>
          <p:nvPr/>
        </p:nvSpPr>
        <p:spPr>
          <a:xfrm>
            <a:off x="3845679" y="4737093"/>
            <a:ext cx="22713252" cy="1233760"/>
          </a:xfrm>
          <a:prstGeom prst="rect">
            <a:avLst/>
          </a:prstGeom>
        </p:spPr>
        <p:txBody>
          <a:bodyPr wrap="square" lIns="100164" tIns="50082" rIns="100164" bIns="50082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저자 이름 </a:t>
            </a:r>
            <a:r>
              <a:rPr lang="en-US" altLang="ko-KR" sz="3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(</a:t>
            </a:r>
            <a:r>
              <a:rPr lang="ko-KR" altLang="en-US" sz="3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소속</a:t>
            </a:r>
            <a:r>
              <a:rPr lang="en-US" altLang="ko-KR" sz="3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)Lorem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3200" b="1" dirty="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urna</a:t>
            </a:r>
            <a:r>
              <a:rPr lang="en-US" altLang="ko-KR" sz="3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그림 2" descr="그래픽, 스크린샷, 상징, 폰트이(가) 표시된 사진&#10;&#10;자동 생성된 설명">
            <a:extLst>
              <a:ext uri="{FF2B5EF4-FFF2-40B4-BE49-F238E27FC236}">
                <a16:creationId xmlns:a16="http://schemas.microsoft.com/office/drawing/2014/main" id="{814D9DC1-CD0C-5043-DD1F-45851E52A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556252"/>
            <a:ext cx="2756659" cy="363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82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991</Words>
  <Application>Microsoft Office PowerPoint</Application>
  <PresentationFormat>사용자 지정</PresentationFormat>
  <Paragraphs>75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나눔고딕</vt:lpstr>
      <vt:lpstr>나눔고딕 ExtraBold</vt:lpstr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821066659457</cp:lastModifiedBy>
  <cp:revision>78</cp:revision>
  <dcterms:created xsi:type="dcterms:W3CDTF">2018-10-17T01:18:09Z</dcterms:created>
  <dcterms:modified xsi:type="dcterms:W3CDTF">2023-10-12T09:05:22Z</dcterms:modified>
</cp:coreProperties>
</file>