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71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73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1" autoAdjust="0"/>
  </p:normalViewPr>
  <p:slideViewPr>
    <p:cSldViewPr snapToGrid="0" showGuides="1">
      <p:cViewPr varScale="1">
        <p:scale>
          <a:sx n="78" d="100"/>
          <a:sy n="78" d="100"/>
        </p:scale>
        <p:origin x="830" y="58"/>
      </p:cViewPr>
      <p:guideLst>
        <p:guide orient="horz" pos="2160"/>
        <p:guide pos="3840"/>
        <p:guide pos="325"/>
        <p:guide pos="73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A526E-1CCF-4554-9876-5AF4146F48EE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79D42-3F8E-461B-B2B1-BFBD8A867E9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734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D42-3F8E-461B-B2B1-BFBD8A867E9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3360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A79D42-3F8E-461B-B2B1-BFBD8A867E9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04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B038B2-6DD8-DCF2-2911-1FEAB9623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A2AA008-9841-01A3-748D-57343DE6C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4F69765-A70A-6610-2DE6-FC960C264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319C-2B0B-4448-9626-2944D38CFF31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264824-2A1E-477C-F85B-1CC7C3271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516B3E-EC1B-7C4F-A00B-B89A4B858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19F8A-4C63-4DB6-B20E-0DF564FD1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846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 간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9F6B491-D9DD-E9FC-C2B9-F144A0AAB1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DD6BAF7A-B27C-19FA-115D-D326D3827AFB}"/>
              </a:ext>
            </a:extLst>
          </p:cNvPr>
          <p:cNvSpPr/>
          <p:nvPr/>
        </p:nvSpPr>
        <p:spPr>
          <a:xfrm>
            <a:off x="8011" y="5322602"/>
            <a:ext cx="8145389" cy="1377776"/>
          </a:xfrm>
          <a:custGeom>
            <a:avLst/>
            <a:gdLst>
              <a:gd name="connsiteX0" fmla="*/ 1270498 w 9897988"/>
              <a:gd name="connsiteY0" fmla="*/ 1098166 h 1124744"/>
              <a:gd name="connsiteX1" fmla="*/ 1718855 w 9897988"/>
              <a:gd name="connsiteY1" fmla="*/ 1098166 h 1124744"/>
              <a:gd name="connsiteX2" fmla="*/ 1718855 w 9897988"/>
              <a:gd name="connsiteY2" fmla="*/ 1124744 h 1124744"/>
              <a:gd name="connsiteX3" fmla="*/ 1620097 w 9897988"/>
              <a:gd name="connsiteY3" fmla="*/ 1124744 h 1124744"/>
              <a:gd name="connsiteX4" fmla="*/ 1616846 w 9897988"/>
              <a:gd name="connsiteY4" fmla="*/ 1124049 h 1124744"/>
              <a:gd name="connsiteX5" fmla="*/ 1613595 w 9897988"/>
              <a:gd name="connsiteY5" fmla="*/ 1124744 h 1124744"/>
              <a:gd name="connsiteX6" fmla="*/ 1491598 w 9897988"/>
              <a:gd name="connsiteY6" fmla="*/ 1124744 h 1124744"/>
              <a:gd name="connsiteX7" fmla="*/ 1488347 w 9897988"/>
              <a:gd name="connsiteY7" fmla="*/ 1124049 h 1124744"/>
              <a:gd name="connsiteX8" fmla="*/ 1485096 w 9897988"/>
              <a:gd name="connsiteY8" fmla="*/ 1124744 h 1124744"/>
              <a:gd name="connsiteX9" fmla="*/ 1363098 w 9897988"/>
              <a:gd name="connsiteY9" fmla="*/ 1124744 h 1124744"/>
              <a:gd name="connsiteX10" fmla="*/ 1359847 w 9897988"/>
              <a:gd name="connsiteY10" fmla="*/ 1124049 h 1124744"/>
              <a:gd name="connsiteX11" fmla="*/ 1356596 w 9897988"/>
              <a:gd name="connsiteY11" fmla="*/ 1124744 h 1124744"/>
              <a:gd name="connsiteX12" fmla="*/ 1270498 w 9897988"/>
              <a:gd name="connsiteY12" fmla="*/ 1124744 h 1124744"/>
              <a:gd name="connsiteX13" fmla="*/ 6887112 w 9897988"/>
              <a:gd name="connsiteY13" fmla="*/ 1077420 h 1124744"/>
              <a:gd name="connsiteX14" fmla="*/ 6877940 w 9897988"/>
              <a:gd name="connsiteY14" fmla="*/ 1082154 h 1124744"/>
              <a:gd name="connsiteX15" fmla="*/ 6877940 w 9897988"/>
              <a:gd name="connsiteY15" fmla="*/ 1101086 h 1124744"/>
              <a:gd name="connsiteX16" fmla="*/ 6887112 w 9897988"/>
              <a:gd name="connsiteY16" fmla="*/ 1105820 h 1124744"/>
              <a:gd name="connsiteX17" fmla="*/ 7317127 w 9897988"/>
              <a:gd name="connsiteY17" fmla="*/ 1105820 h 1124744"/>
              <a:gd name="connsiteX18" fmla="*/ 7326299 w 9897988"/>
              <a:gd name="connsiteY18" fmla="*/ 1101086 h 1124744"/>
              <a:gd name="connsiteX19" fmla="*/ 7326299 w 9897988"/>
              <a:gd name="connsiteY19" fmla="*/ 1082154 h 1124744"/>
              <a:gd name="connsiteX20" fmla="*/ 7317127 w 9897988"/>
              <a:gd name="connsiteY20" fmla="*/ 1077420 h 1124744"/>
              <a:gd name="connsiteX21" fmla="*/ 5551136 w 9897988"/>
              <a:gd name="connsiteY21" fmla="*/ 1077420 h 1124744"/>
              <a:gd name="connsiteX22" fmla="*/ 5541964 w 9897988"/>
              <a:gd name="connsiteY22" fmla="*/ 1082154 h 1124744"/>
              <a:gd name="connsiteX23" fmla="*/ 5541964 w 9897988"/>
              <a:gd name="connsiteY23" fmla="*/ 1101086 h 1124744"/>
              <a:gd name="connsiteX24" fmla="*/ 5551136 w 9897988"/>
              <a:gd name="connsiteY24" fmla="*/ 1105820 h 1124744"/>
              <a:gd name="connsiteX25" fmla="*/ 5981151 w 9897988"/>
              <a:gd name="connsiteY25" fmla="*/ 1105820 h 1124744"/>
              <a:gd name="connsiteX26" fmla="*/ 5990323 w 9897988"/>
              <a:gd name="connsiteY26" fmla="*/ 1101086 h 1124744"/>
              <a:gd name="connsiteX27" fmla="*/ 5990323 w 9897988"/>
              <a:gd name="connsiteY27" fmla="*/ 1082154 h 1124744"/>
              <a:gd name="connsiteX28" fmla="*/ 5981151 w 9897988"/>
              <a:gd name="connsiteY28" fmla="*/ 1077420 h 1124744"/>
              <a:gd name="connsiteX29" fmla="*/ 3105194 w 9897988"/>
              <a:gd name="connsiteY29" fmla="*/ 1077420 h 1124744"/>
              <a:gd name="connsiteX30" fmla="*/ 3096023 w 9897988"/>
              <a:gd name="connsiteY30" fmla="*/ 1082154 h 1124744"/>
              <a:gd name="connsiteX31" fmla="*/ 3096023 w 9897988"/>
              <a:gd name="connsiteY31" fmla="*/ 1101086 h 1124744"/>
              <a:gd name="connsiteX32" fmla="*/ 3105194 w 9897988"/>
              <a:gd name="connsiteY32" fmla="*/ 1105820 h 1124744"/>
              <a:gd name="connsiteX33" fmla="*/ 3535209 w 9897988"/>
              <a:gd name="connsiteY33" fmla="*/ 1105820 h 1124744"/>
              <a:gd name="connsiteX34" fmla="*/ 3544381 w 9897988"/>
              <a:gd name="connsiteY34" fmla="*/ 1101086 h 1124744"/>
              <a:gd name="connsiteX35" fmla="*/ 3544381 w 9897988"/>
              <a:gd name="connsiteY35" fmla="*/ 1082154 h 1124744"/>
              <a:gd name="connsiteX36" fmla="*/ 3535209 w 9897988"/>
              <a:gd name="connsiteY36" fmla="*/ 1077420 h 1124744"/>
              <a:gd name="connsiteX37" fmla="*/ 7667436 w 9897988"/>
              <a:gd name="connsiteY37" fmla="*/ 1072127 h 1124744"/>
              <a:gd name="connsiteX38" fmla="*/ 7667436 w 9897988"/>
              <a:gd name="connsiteY38" fmla="*/ 1124206 h 1124744"/>
              <a:gd name="connsiteX39" fmla="*/ 7828849 w 9897988"/>
              <a:gd name="connsiteY39" fmla="*/ 1124206 h 1124744"/>
              <a:gd name="connsiteX40" fmla="*/ 7828849 w 9897988"/>
              <a:gd name="connsiteY40" fmla="*/ 1072127 h 1124744"/>
              <a:gd name="connsiteX41" fmla="*/ 7445717 w 9897988"/>
              <a:gd name="connsiteY41" fmla="*/ 1072127 h 1124744"/>
              <a:gd name="connsiteX42" fmla="*/ 7445717 w 9897988"/>
              <a:gd name="connsiteY42" fmla="*/ 1124206 h 1124744"/>
              <a:gd name="connsiteX43" fmla="*/ 7607130 w 9897988"/>
              <a:gd name="connsiteY43" fmla="*/ 1124206 h 1124744"/>
              <a:gd name="connsiteX44" fmla="*/ 7607130 w 9897988"/>
              <a:gd name="connsiteY44" fmla="*/ 1072127 h 1124744"/>
              <a:gd name="connsiteX45" fmla="*/ 2328961 w 9897988"/>
              <a:gd name="connsiteY45" fmla="*/ 1070646 h 1124744"/>
              <a:gd name="connsiteX46" fmla="*/ 2276905 w 9897988"/>
              <a:gd name="connsiteY46" fmla="*/ 1097512 h 1124744"/>
              <a:gd name="connsiteX47" fmla="*/ 2328961 w 9897988"/>
              <a:gd name="connsiteY47" fmla="*/ 1124378 h 1124744"/>
              <a:gd name="connsiteX48" fmla="*/ 2381018 w 9897988"/>
              <a:gd name="connsiteY48" fmla="*/ 1097512 h 1124744"/>
              <a:gd name="connsiteX49" fmla="*/ 2328961 w 9897988"/>
              <a:gd name="connsiteY49" fmla="*/ 1070646 h 1124744"/>
              <a:gd name="connsiteX50" fmla="*/ 2102407 w 9897988"/>
              <a:gd name="connsiteY50" fmla="*/ 1068994 h 1124744"/>
              <a:gd name="connsiteX51" fmla="*/ 2050351 w 9897988"/>
              <a:gd name="connsiteY51" fmla="*/ 1095860 h 1124744"/>
              <a:gd name="connsiteX52" fmla="*/ 2102407 w 9897988"/>
              <a:gd name="connsiteY52" fmla="*/ 1122726 h 1124744"/>
              <a:gd name="connsiteX53" fmla="*/ 2154464 w 9897988"/>
              <a:gd name="connsiteY53" fmla="*/ 1095860 h 1124744"/>
              <a:gd name="connsiteX54" fmla="*/ 2102407 w 9897988"/>
              <a:gd name="connsiteY54" fmla="*/ 1068994 h 1124744"/>
              <a:gd name="connsiteX55" fmla="*/ 6053380 w 9897988"/>
              <a:gd name="connsiteY55" fmla="*/ 1058660 h 1124744"/>
              <a:gd name="connsiteX56" fmla="*/ 6041809 w 9897988"/>
              <a:gd name="connsiteY56" fmla="*/ 1064632 h 1124744"/>
              <a:gd name="connsiteX57" fmla="*/ 6041809 w 9897988"/>
              <a:gd name="connsiteY57" fmla="*/ 1088518 h 1124744"/>
              <a:gd name="connsiteX58" fmla="*/ 6053380 w 9897988"/>
              <a:gd name="connsiteY58" fmla="*/ 1094490 h 1124744"/>
              <a:gd name="connsiteX59" fmla="*/ 6352477 w 9897988"/>
              <a:gd name="connsiteY59" fmla="*/ 1094490 h 1124744"/>
              <a:gd name="connsiteX60" fmla="*/ 6364049 w 9897988"/>
              <a:gd name="connsiteY60" fmla="*/ 1088518 h 1124744"/>
              <a:gd name="connsiteX61" fmla="*/ 6364049 w 9897988"/>
              <a:gd name="connsiteY61" fmla="*/ 1064632 h 1124744"/>
              <a:gd name="connsiteX62" fmla="*/ 6352477 w 9897988"/>
              <a:gd name="connsiteY62" fmla="*/ 1058660 h 1124744"/>
              <a:gd name="connsiteX63" fmla="*/ 9837108 w 9897988"/>
              <a:gd name="connsiteY63" fmla="*/ 1050006 h 1124744"/>
              <a:gd name="connsiteX64" fmla="*/ 9837108 w 9897988"/>
              <a:gd name="connsiteY64" fmla="*/ 1091079 h 1124744"/>
              <a:gd name="connsiteX65" fmla="*/ 9867354 w 9897988"/>
              <a:gd name="connsiteY65" fmla="*/ 1091079 h 1124744"/>
              <a:gd name="connsiteX66" fmla="*/ 9867354 w 9897988"/>
              <a:gd name="connsiteY66" fmla="*/ 1050006 h 1124744"/>
              <a:gd name="connsiteX67" fmla="*/ 9794257 w 9897988"/>
              <a:gd name="connsiteY67" fmla="*/ 1050006 h 1124744"/>
              <a:gd name="connsiteX68" fmla="*/ 9794257 w 9897988"/>
              <a:gd name="connsiteY68" fmla="*/ 1091079 h 1124744"/>
              <a:gd name="connsiteX69" fmla="*/ 9824504 w 9897988"/>
              <a:gd name="connsiteY69" fmla="*/ 1091079 h 1124744"/>
              <a:gd name="connsiteX70" fmla="*/ 9824504 w 9897988"/>
              <a:gd name="connsiteY70" fmla="*/ 1050006 h 1124744"/>
              <a:gd name="connsiteX71" fmla="*/ 9751407 w 9897988"/>
              <a:gd name="connsiteY71" fmla="*/ 1050006 h 1124744"/>
              <a:gd name="connsiteX72" fmla="*/ 9751407 w 9897988"/>
              <a:gd name="connsiteY72" fmla="*/ 1091079 h 1124744"/>
              <a:gd name="connsiteX73" fmla="*/ 9781653 w 9897988"/>
              <a:gd name="connsiteY73" fmla="*/ 1091079 h 1124744"/>
              <a:gd name="connsiteX74" fmla="*/ 9781653 w 9897988"/>
              <a:gd name="connsiteY74" fmla="*/ 1050006 h 1124744"/>
              <a:gd name="connsiteX75" fmla="*/ 9708559 w 9897988"/>
              <a:gd name="connsiteY75" fmla="*/ 1050006 h 1124744"/>
              <a:gd name="connsiteX76" fmla="*/ 9708559 w 9897988"/>
              <a:gd name="connsiteY76" fmla="*/ 1091079 h 1124744"/>
              <a:gd name="connsiteX77" fmla="*/ 9738805 w 9897988"/>
              <a:gd name="connsiteY77" fmla="*/ 1091079 h 1124744"/>
              <a:gd name="connsiteX78" fmla="*/ 9738805 w 9897988"/>
              <a:gd name="connsiteY78" fmla="*/ 1050006 h 1124744"/>
              <a:gd name="connsiteX79" fmla="*/ 9665708 w 9897988"/>
              <a:gd name="connsiteY79" fmla="*/ 1050006 h 1124744"/>
              <a:gd name="connsiteX80" fmla="*/ 9665708 w 9897988"/>
              <a:gd name="connsiteY80" fmla="*/ 1091079 h 1124744"/>
              <a:gd name="connsiteX81" fmla="*/ 9695955 w 9897988"/>
              <a:gd name="connsiteY81" fmla="*/ 1091079 h 1124744"/>
              <a:gd name="connsiteX82" fmla="*/ 9695955 w 9897988"/>
              <a:gd name="connsiteY82" fmla="*/ 1050006 h 1124744"/>
              <a:gd name="connsiteX83" fmla="*/ 5441505 w 9897988"/>
              <a:gd name="connsiteY83" fmla="*/ 1050005 h 1124744"/>
              <a:gd name="connsiteX84" fmla="*/ 5441505 w 9897988"/>
              <a:gd name="connsiteY84" fmla="*/ 1091078 h 1124744"/>
              <a:gd name="connsiteX85" fmla="*/ 5471729 w 9897988"/>
              <a:gd name="connsiteY85" fmla="*/ 1091078 h 1124744"/>
              <a:gd name="connsiteX86" fmla="*/ 5471729 w 9897988"/>
              <a:gd name="connsiteY86" fmla="*/ 1050005 h 1124744"/>
              <a:gd name="connsiteX87" fmla="*/ 5398687 w 9897988"/>
              <a:gd name="connsiteY87" fmla="*/ 1050005 h 1124744"/>
              <a:gd name="connsiteX88" fmla="*/ 5398687 w 9897988"/>
              <a:gd name="connsiteY88" fmla="*/ 1091078 h 1124744"/>
              <a:gd name="connsiteX89" fmla="*/ 5428911 w 9897988"/>
              <a:gd name="connsiteY89" fmla="*/ 1091078 h 1124744"/>
              <a:gd name="connsiteX90" fmla="*/ 5428911 w 9897988"/>
              <a:gd name="connsiteY90" fmla="*/ 1050005 h 1124744"/>
              <a:gd name="connsiteX91" fmla="*/ 5355868 w 9897988"/>
              <a:gd name="connsiteY91" fmla="*/ 1050005 h 1124744"/>
              <a:gd name="connsiteX92" fmla="*/ 5355868 w 9897988"/>
              <a:gd name="connsiteY92" fmla="*/ 1091078 h 1124744"/>
              <a:gd name="connsiteX93" fmla="*/ 5386092 w 9897988"/>
              <a:gd name="connsiteY93" fmla="*/ 1091078 h 1124744"/>
              <a:gd name="connsiteX94" fmla="*/ 5386092 w 9897988"/>
              <a:gd name="connsiteY94" fmla="*/ 1050005 h 1124744"/>
              <a:gd name="connsiteX95" fmla="*/ 5313050 w 9897988"/>
              <a:gd name="connsiteY95" fmla="*/ 1050005 h 1124744"/>
              <a:gd name="connsiteX96" fmla="*/ 5313050 w 9897988"/>
              <a:gd name="connsiteY96" fmla="*/ 1091078 h 1124744"/>
              <a:gd name="connsiteX97" fmla="*/ 5343274 w 9897988"/>
              <a:gd name="connsiteY97" fmla="*/ 1091078 h 1124744"/>
              <a:gd name="connsiteX98" fmla="*/ 5343274 w 9897988"/>
              <a:gd name="connsiteY98" fmla="*/ 1050005 h 1124744"/>
              <a:gd name="connsiteX99" fmla="*/ 5270231 w 9897988"/>
              <a:gd name="connsiteY99" fmla="*/ 1050005 h 1124744"/>
              <a:gd name="connsiteX100" fmla="*/ 5270231 w 9897988"/>
              <a:gd name="connsiteY100" fmla="*/ 1091078 h 1124744"/>
              <a:gd name="connsiteX101" fmla="*/ 5300455 w 9897988"/>
              <a:gd name="connsiteY101" fmla="*/ 1091078 h 1124744"/>
              <a:gd name="connsiteX102" fmla="*/ 5300455 w 9897988"/>
              <a:gd name="connsiteY102" fmla="*/ 1050005 h 1124744"/>
              <a:gd name="connsiteX103" fmla="*/ 4795408 w 9897988"/>
              <a:gd name="connsiteY103" fmla="*/ 1050005 h 1124744"/>
              <a:gd name="connsiteX104" fmla="*/ 4795408 w 9897988"/>
              <a:gd name="connsiteY104" fmla="*/ 1091078 h 1124744"/>
              <a:gd name="connsiteX105" fmla="*/ 4825633 w 9897988"/>
              <a:gd name="connsiteY105" fmla="*/ 1091078 h 1124744"/>
              <a:gd name="connsiteX106" fmla="*/ 4825633 w 9897988"/>
              <a:gd name="connsiteY106" fmla="*/ 1050005 h 1124744"/>
              <a:gd name="connsiteX107" fmla="*/ 4752590 w 9897988"/>
              <a:gd name="connsiteY107" fmla="*/ 1050005 h 1124744"/>
              <a:gd name="connsiteX108" fmla="*/ 4752590 w 9897988"/>
              <a:gd name="connsiteY108" fmla="*/ 1091078 h 1124744"/>
              <a:gd name="connsiteX109" fmla="*/ 4782814 w 9897988"/>
              <a:gd name="connsiteY109" fmla="*/ 1091078 h 1124744"/>
              <a:gd name="connsiteX110" fmla="*/ 4782814 w 9897988"/>
              <a:gd name="connsiteY110" fmla="*/ 1050005 h 1124744"/>
              <a:gd name="connsiteX111" fmla="*/ 4709772 w 9897988"/>
              <a:gd name="connsiteY111" fmla="*/ 1050005 h 1124744"/>
              <a:gd name="connsiteX112" fmla="*/ 4709772 w 9897988"/>
              <a:gd name="connsiteY112" fmla="*/ 1091078 h 1124744"/>
              <a:gd name="connsiteX113" fmla="*/ 4739995 w 9897988"/>
              <a:gd name="connsiteY113" fmla="*/ 1091078 h 1124744"/>
              <a:gd name="connsiteX114" fmla="*/ 4739995 w 9897988"/>
              <a:gd name="connsiteY114" fmla="*/ 1050005 h 1124744"/>
              <a:gd name="connsiteX115" fmla="*/ 4666954 w 9897988"/>
              <a:gd name="connsiteY115" fmla="*/ 1050005 h 1124744"/>
              <a:gd name="connsiteX116" fmla="*/ 4666954 w 9897988"/>
              <a:gd name="connsiteY116" fmla="*/ 1091078 h 1124744"/>
              <a:gd name="connsiteX117" fmla="*/ 4697177 w 9897988"/>
              <a:gd name="connsiteY117" fmla="*/ 1091078 h 1124744"/>
              <a:gd name="connsiteX118" fmla="*/ 4697177 w 9897988"/>
              <a:gd name="connsiteY118" fmla="*/ 1050005 h 1124744"/>
              <a:gd name="connsiteX119" fmla="*/ 4624136 w 9897988"/>
              <a:gd name="connsiteY119" fmla="*/ 1050005 h 1124744"/>
              <a:gd name="connsiteX120" fmla="*/ 4624136 w 9897988"/>
              <a:gd name="connsiteY120" fmla="*/ 1091078 h 1124744"/>
              <a:gd name="connsiteX121" fmla="*/ 4654359 w 9897988"/>
              <a:gd name="connsiteY121" fmla="*/ 1091078 h 1124744"/>
              <a:gd name="connsiteX122" fmla="*/ 4654359 w 9897988"/>
              <a:gd name="connsiteY122" fmla="*/ 1050005 h 1124744"/>
              <a:gd name="connsiteX123" fmla="*/ 3815251 w 9897988"/>
              <a:gd name="connsiteY123" fmla="*/ 1050005 h 1124744"/>
              <a:gd name="connsiteX124" fmla="*/ 3815251 w 9897988"/>
              <a:gd name="connsiteY124" fmla="*/ 1091078 h 1124744"/>
              <a:gd name="connsiteX125" fmla="*/ 3851238 w 9897988"/>
              <a:gd name="connsiteY125" fmla="*/ 1091078 h 1124744"/>
              <a:gd name="connsiteX126" fmla="*/ 3851238 w 9897988"/>
              <a:gd name="connsiteY126" fmla="*/ 1050005 h 1124744"/>
              <a:gd name="connsiteX127" fmla="*/ 3764269 w 9897988"/>
              <a:gd name="connsiteY127" fmla="*/ 1050005 h 1124744"/>
              <a:gd name="connsiteX128" fmla="*/ 3764269 w 9897988"/>
              <a:gd name="connsiteY128" fmla="*/ 1091078 h 1124744"/>
              <a:gd name="connsiteX129" fmla="*/ 3800255 w 9897988"/>
              <a:gd name="connsiteY129" fmla="*/ 1091078 h 1124744"/>
              <a:gd name="connsiteX130" fmla="*/ 3800255 w 9897988"/>
              <a:gd name="connsiteY130" fmla="*/ 1050005 h 1124744"/>
              <a:gd name="connsiteX131" fmla="*/ 3713287 w 9897988"/>
              <a:gd name="connsiteY131" fmla="*/ 1050005 h 1124744"/>
              <a:gd name="connsiteX132" fmla="*/ 3713287 w 9897988"/>
              <a:gd name="connsiteY132" fmla="*/ 1091078 h 1124744"/>
              <a:gd name="connsiteX133" fmla="*/ 3749273 w 9897988"/>
              <a:gd name="connsiteY133" fmla="*/ 1091078 h 1124744"/>
              <a:gd name="connsiteX134" fmla="*/ 3749273 w 9897988"/>
              <a:gd name="connsiteY134" fmla="*/ 1050005 h 1124744"/>
              <a:gd name="connsiteX135" fmla="*/ 3662305 w 9897988"/>
              <a:gd name="connsiteY135" fmla="*/ 1050005 h 1124744"/>
              <a:gd name="connsiteX136" fmla="*/ 3662305 w 9897988"/>
              <a:gd name="connsiteY136" fmla="*/ 1091078 h 1124744"/>
              <a:gd name="connsiteX137" fmla="*/ 3698292 w 9897988"/>
              <a:gd name="connsiteY137" fmla="*/ 1091078 h 1124744"/>
              <a:gd name="connsiteX138" fmla="*/ 3698292 w 9897988"/>
              <a:gd name="connsiteY138" fmla="*/ 1050005 h 1124744"/>
              <a:gd name="connsiteX139" fmla="*/ 3611323 w 9897988"/>
              <a:gd name="connsiteY139" fmla="*/ 1050005 h 1124744"/>
              <a:gd name="connsiteX140" fmla="*/ 3611323 w 9897988"/>
              <a:gd name="connsiteY140" fmla="*/ 1091078 h 1124744"/>
              <a:gd name="connsiteX141" fmla="*/ 3647310 w 9897988"/>
              <a:gd name="connsiteY141" fmla="*/ 1091078 h 1124744"/>
              <a:gd name="connsiteX142" fmla="*/ 3647310 w 9897988"/>
              <a:gd name="connsiteY142" fmla="*/ 1050005 h 1124744"/>
              <a:gd name="connsiteX143" fmla="*/ 4181388 w 9897988"/>
              <a:gd name="connsiteY143" fmla="*/ 1042459 h 1124744"/>
              <a:gd name="connsiteX144" fmla="*/ 4181388 w 9897988"/>
              <a:gd name="connsiteY144" fmla="*/ 1098656 h 1124744"/>
              <a:gd name="connsiteX145" fmla="*/ 4228831 w 9897988"/>
              <a:gd name="connsiteY145" fmla="*/ 1098656 h 1124744"/>
              <a:gd name="connsiteX146" fmla="*/ 4228831 w 9897988"/>
              <a:gd name="connsiteY146" fmla="*/ 1042459 h 1124744"/>
              <a:gd name="connsiteX147" fmla="*/ 4114173 w 9897988"/>
              <a:gd name="connsiteY147" fmla="*/ 1042459 h 1124744"/>
              <a:gd name="connsiteX148" fmla="*/ 4114173 w 9897988"/>
              <a:gd name="connsiteY148" fmla="*/ 1098656 h 1124744"/>
              <a:gd name="connsiteX149" fmla="*/ 4161618 w 9897988"/>
              <a:gd name="connsiteY149" fmla="*/ 1098656 h 1124744"/>
              <a:gd name="connsiteX150" fmla="*/ 4161618 w 9897988"/>
              <a:gd name="connsiteY150" fmla="*/ 1042459 h 1124744"/>
              <a:gd name="connsiteX151" fmla="*/ 4046957 w 9897988"/>
              <a:gd name="connsiteY151" fmla="*/ 1042459 h 1124744"/>
              <a:gd name="connsiteX152" fmla="*/ 4046957 w 9897988"/>
              <a:gd name="connsiteY152" fmla="*/ 1098656 h 1124744"/>
              <a:gd name="connsiteX153" fmla="*/ 4094402 w 9897988"/>
              <a:gd name="connsiteY153" fmla="*/ 1098656 h 1124744"/>
              <a:gd name="connsiteX154" fmla="*/ 4094402 w 9897988"/>
              <a:gd name="connsiteY154" fmla="*/ 1042459 h 1124744"/>
              <a:gd name="connsiteX155" fmla="*/ 3979743 w 9897988"/>
              <a:gd name="connsiteY155" fmla="*/ 1042459 h 1124744"/>
              <a:gd name="connsiteX156" fmla="*/ 3979743 w 9897988"/>
              <a:gd name="connsiteY156" fmla="*/ 1098656 h 1124744"/>
              <a:gd name="connsiteX157" fmla="*/ 4027188 w 9897988"/>
              <a:gd name="connsiteY157" fmla="*/ 1098656 h 1124744"/>
              <a:gd name="connsiteX158" fmla="*/ 4027188 w 9897988"/>
              <a:gd name="connsiteY158" fmla="*/ 1042459 h 1124744"/>
              <a:gd name="connsiteX159" fmla="*/ 3912528 w 9897988"/>
              <a:gd name="connsiteY159" fmla="*/ 1042459 h 1124744"/>
              <a:gd name="connsiteX160" fmla="*/ 3912528 w 9897988"/>
              <a:gd name="connsiteY160" fmla="*/ 1098656 h 1124744"/>
              <a:gd name="connsiteX161" fmla="*/ 3959973 w 9897988"/>
              <a:gd name="connsiteY161" fmla="*/ 1098656 h 1124744"/>
              <a:gd name="connsiteX162" fmla="*/ 3959973 w 9897988"/>
              <a:gd name="connsiteY162" fmla="*/ 1042459 h 1124744"/>
              <a:gd name="connsiteX163" fmla="*/ 5156536 w 9897988"/>
              <a:gd name="connsiteY163" fmla="*/ 1038425 h 1124744"/>
              <a:gd name="connsiteX164" fmla="*/ 5156536 w 9897988"/>
              <a:gd name="connsiteY164" fmla="*/ 1094622 h 1124744"/>
              <a:gd name="connsiteX165" fmla="*/ 5203981 w 9897988"/>
              <a:gd name="connsiteY165" fmla="*/ 1094622 h 1124744"/>
              <a:gd name="connsiteX166" fmla="*/ 5203981 w 9897988"/>
              <a:gd name="connsiteY166" fmla="*/ 1038425 h 1124744"/>
              <a:gd name="connsiteX167" fmla="*/ 5089320 w 9897988"/>
              <a:gd name="connsiteY167" fmla="*/ 1038425 h 1124744"/>
              <a:gd name="connsiteX168" fmla="*/ 5089320 w 9897988"/>
              <a:gd name="connsiteY168" fmla="*/ 1094622 h 1124744"/>
              <a:gd name="connsiteX169" fmla="*/ 5136766 w 9897988"/>
              <a:gd name="connsiteY169" fmla="*/ 1094622 h 1124744"/>
              <a:gd name="connsiteX170" fmla="*/ 5136766 w 9897988"/>
              <a:gd name="connsiteY170" fmla="*/ 1038425 h 1124744"/>
              <a:gd name="connsiteX171" fmla="*/ 5022105 w 9897988"/>
              <a:gd name="connsiteY171" fmla="*/ 1038425 h 1124744"/>
              <a:gd name="connsiteX172" fmla="*/ 5022105 w 9897988"/>
              <a:gd name="connsiteY172" fmla="*/ 1094622 h 1124744"/>
              <a:gd name="connsiteX173" fmla="*/ 5069550 w 9897988"/>
              <a:gd name="connsiteY173" fmla="*/ 1094622 h 1124744"/>
              <a:gd name="connsiteX174" fmla="*/ 5069550 w 9897988"/>
              <a:gd name="connsiteY174" fmla="*/ 1038425 h 1124744"/>
              <a:gd name="connsiteX175" fmla="*/ 4954891 w 9897988"/>
              <a:gd name="connsiteY175" fmla="*/ 1038425 h 1124744"/>
              <a:gd name="connsiteX176" fmla="*/ 4954891 w 9897988"/>
              <a:gd name="connsiteY176" fmla="*/ 1094622 h 1124744"/>
              <a:gd name="connsiteX177" fmla="*/ 5002336 w 9897988"/>
              <a:gd name="connsiteY177" fmla="*/ 1094622 h 1124744"/>
              <a:gd name="connsiteX178" fmla="*/ 5002336 w 9897988"/>
              <a:gd name="connsiteY178" fmla="*/ 1038425 h 1124744"/>
              <a:gd name="connsiteX179" fmla="*/ 4887675 w 9897988"/>
              <a:gd name="connsiteY179" fmla="*/ 1038425 h 1124744"/>
              <a:gd name="connsiteX180" fmla="*/ 4887675 w 9897988"/>
              <a:gd name="connsiteY180" fmla="*/ 1094622 h 1124744"/>
              <a:gd name="connsiteX181" fmla="*/ 4935120 w 9897988"/>
              <a:gd name="connsiteY181" fmla="*/ 1094622 h 1124744"/>
              <a:gd name="connsiteX182" fmla="*/ 4935120 w 9897988"/>
              <a:gd name="connsiteY182" fmla="*/ 1038425 h 1124744"/>
              <a:gd name="connsiteX183" fmla="*/ 6887112 w 9897988"/>
              <a:gd name="connsiteY183" fmla="*/ 1020185 h 1124744"/>
              <a:gd name="connsiteX184" fmla="*/ 6877940 w 9897988"/>
              <a:gd name="connsiteY184" fmla="*/ 1024918 h 1124744"/>
              <a:gd name="connsiteX185" fmla="*/ 6877940 w 9897988"/>
              <a:gd name="connsiteY185" fmla="*/ 1043851 h 1124744"/>
              <a:gd name="connsiteX186" fmla="*/ 6887112 w 9897988"/>
              <a:gd name="connsiteY186" fmla="*/ 1048585 h 1124744"/>
              <a:gd name="connsiteX187" fmla="*/ 7317127 w 9897988"/>
              <a:gd name="connsiteY187" fmla="*/ 1048585 h 1124744"/>
              <a:gd name="connsiteX188" fmla="*/ 7326299 w 9897988"/>
              <a:gd name="connsiteY188" fmla="*/ 1043851 h 1124744"/>
              <a:gd name="connsiteX189" fmla="*/ 7326299 w 9897988"/>
              <a:gd name="connsiteY189" fmla="*/ 1024918 h 1124744"/>
              <a:gd name="connsiteX190" fmla="*/ 7317127 w 9897988"/>
              <a:gd name="connsiteY190" fmla="*/ 1020185 h 1124744"/>
              <a:gd name="connsiteX191" fmla="*/ 5551136 w 9897988"/>
              <a:gd name="connsiteY191" fmla="*/ 1020185 h 1124744"/>
              <a:gd name="connsiteX192" fmla="*/ 5541964 w 9897988"/>
              <a:gd name="connsiteY192" fmla="*/ 1024918 h 1124744"/>
              <a:gd name="connsiteX193" fmla="*/ 5541964 w 9897988"/>
              <a:gd name="connsiteY193" fmla="*/ 1043851 h 1124744"/>
              <a:gd name="connsiteX194" fmla="*/ 5551136 w 9897988"/>
              <a:gd name="connsiteY194" fmla="*/ 1048585 h 1124744"/>
              <a:gd name="connsiteX195" fmla="*/ 5981151 w 9897988"/>
              <a:gd name="connsiteY195" fmla="*/ 1048585 h 1124744"/>
              <a:gd name="connsiteX196" fmla="*/ 5990323 w 9897988"/>
              <a:gd name="connsiteY196" fmla="*/ 1043851 h 1124744"/>
              <a:gd name="connsiteX197" fmla="*/ 5990323 w 9897988"/>
              <a:gd name="connsiteY197" fmla="*/ 1024918 h 1124744"/>
              <a:gd name="connsiteX198" fmla="*/ 5981151 w 9897988"/>
              <a:gd name="connsiteY198" fmla="*/ 1020185 h 1124744"/>
              <a:gd name="connsiteX199" fmla="*/ 3105194 w 9897988"/>
              <a:gd name="connsiteY199" fmla="*/ 1020185 h 1124744"/>
              <a:gd name="connsiteX200" fmla="*/ 3096023 w 9897988"/>
              <a:gd name="connsiteY200" fmla="*/ 1024918 h 1124744"/>
              <a:gd name="connsiteX201" fmla="*/ 3096023 w 9897988"/>
              <a:gd name="connsiteY201" fmla="*/ 1043851 h 1124744"/>
              <a:gd name="connsiteX202" fmla="*/ 3105194 w 9897988"/>
              <a:gd name="connsiteY202" fmla="*/ 1048585 h 1124744"/>
              <a:gd name="connsiteX203" fmla="*/ 3535209 w 9897988"/>
              <a:gd name="connsiteY203" fmla="*/ 1048585 h 1124744"/>
              <a:gd name="connsiteX204" fmla="*/ 3544381 w 9897988"/>
              <a:gd name="connsiteY204" fmla="*/ 1043851 h 1124744"/>
              <a:gd name="connsiteX205" fmla="*/ 3544381 w 9897988"/>
              <a:gd name="connsiteY205" fmla="*/ 1024918 h 1124744"/>
              <a:gd name="connsiteX206" fmla="*/ 3535209 w 9897988"/>
              <a:gd name="connsiteY206" fmla="*/ 1020185 h 1124744"/>
              <a:gd name="connsiteX207" fmla="*/ 4518656 w 9897988"/>
              <a:gd name="connsiteY207" fmla="*/ 1009236 h 1124744"/>
              <a:gd name="connsiteX208" fmla="*/ 4518656 w 9897988"/>
              <a:gd name="connsiteY208" fmla="*/ 1065432 h 1124744"/>
              <a:gd name="connsiteX209" fmla="*/ 4566101 w 9897988"/>
              <a:gd name="connsiteY209" fmla="*/ 1065432 h 1124744"/>
              <a:gd name="connsiteX210" fmla="*/ 4566101 w 9897988"/>
              <a:gd name="connsiteY210" fmla="*/ 1009236 h 1124744"/>
              <a:gd name="connsiteX211" fmla="*/ 4451442 w 9897988"/>
              <a:gd name="connsiteY211" fmla="*/ 1009236 h 1124744"/>
              <a:gd name="connsiteX212" fmla="*/ 4451442 w 9897988"/>
              <a:gd name="connsiteY212" fmla="*/ 1065432 h 1124744"/>
              <a:gd name="connsiteX213" fmla="*/ 4498886 w 9897988"/>
              <a:gd name="connsiteY213" fmla="*/ 1065432 h 1124744"/>
              <a:gd name="connsiteX214" fmla="*/ 4498886 w 9897988"/>
              <a:gd name="connsiteY214" fmla="*/ 1009236 h 1124744"/>
              <a:gd name="connsiteX215" fmla="*/ 4384225 w 9897988"/>
              <a:gd name="connsiteY215" fmla="*/ 1009236 h 1124744"/>
              <a:gd name="connsiteX216" fmla="*/ 4384225 w 9897988"/>
              <a:gd name="connsiteY216" fmla="*/ 1065432 h 1124744"/>
              <a:gd name="connsiteX217" fmla="*/ 4431670 w 9897988"/>
              <a:gd name="connsiteY217" fmla="*/ 1065432 h 1124744"/>
              <a:gd name="connsiteX218" fmla="*/ 4431670 w 9897988"/>
              <a:gd name="connsiteY218" fmla="*/ 1009236 h 1124744"/>
              <a:gd name="connsiteX219" fmla="*/ 4317011 w 9897988"/>
              <a:gd name="connsiteY219" fmla="*/ 1009236 h 1124744"/>
              <a:gd name="connsiteX220" fmla="*/ 4317011 w 9897988"/>
              <a:gd name="connsiteY220" fmla="*/ 1065432 h 1124744"/>
              <a:gd name="connsiteX221" fmla="*/ 4364456 w 9897988"/>
              <a:gd name="connsiteY221" fmla="*/ 1065432 h 1124744"/>
              <a:gd name="connsiteX222" fmla="*/ 4364456 w 9897988"/>
              <a:gd name="connsiteY222" fmla="*/ 1009236 h 1124744"/>
              <a:gd name="connsiteX223" fmla="*/ 4249796 w 9897988"/>
              <a:gd name="connsiteY223" fmla="*/ 1009236 h 1124744"/>
              <a:gd name="connsiteX224" fmla="*/ 4249796 w 9897988"/>
              <a:gd name="connsiteY224" fmla="*/ 1065432 h 1124744"/>
              <a:gd name="connsiteX225" fmla="*/ 4297241 w 9897988"/>
              <a:gd name="connsiteY225" fmla="*/ 1065432 h 1124744"/>
              <a:gd name="connsiteX226" fmla="*/ 4297241 w 9897988"/>
              <a:gd name="connsiteY226" fmla="*/ 1009236 h 1124744"/>
              <a:gd name="connsiteX227" fmla="*/ 7537778 w 9897988"/>
              <a:gd name="connsiteY227" fmla="*/ 1000211 h 1124744"/>
              <a:gd name="connsiteX228" fmla="*/ 7537778 w 9897988"/>
              <a:gd name="connsiteY228" fmla="*/ 1034484 h 1124744"/>
              <a:gd name="connsiteX229" fmla="*/ 7865493 w 9897988"/>
              <a:gd name="connsiteY229" fmla="*/ 1034484 h 1124744"/>
              <a:gd name="connsiteX230" fmla="*/ 7865493 w 9897988"/>
              <a:gd name="connsiteY230" fmla="*/ 1000211 h 1124744"/>
              <a:gd name="connsiteX231" fmla="*/ 7388136 w 9897988"/>
              <a:gd name="connsiteY231" fmla="*/ 1000211 h 1124744"/>
              <a:gd name="connsiteX232" fmla="*/ 7388136 w 9897988"/>
              <a:gd name="connsiteY232" fmla="*/ 1034484 h 1124744"/>
              <a:gd name="connsiteX233" fmla="*/ 7502076 w 9897988"/>
              <a:gd name="connsiteY233" fmla="*/ 1034484 h 1124744"/>
              <a:gd name="connsiteX234" fmla="*/ 7502076 w 9897988"/>
              <a:gd name="connsiteY234" fmla="*/ 1000211 h 1124744"/>
              <a:gd name="connsiteX235" fmla="*/ 1991891 w 9897988"/>
              <a:gd name="connsiteY235" fmla="*/ 1000211 h 1124744"/>
              <a:gd name="connsiteX236" fmla="*/ 1991891 w 9897988"/>
              <a:gd name="connsiteY236" fmla="*/ 1034484 h 1124744"/>
              <a:gd name="connsiteX237" fmla="*/ 2455222 w 9897988"/>
              <a:gd name="connsiteY237" fmla="*/ 1034484 h 1124744"/>
              <a:gd name="connsiteX238" fmla="*/ 2455222 w 9897988"/>
              <a:gd name="connsiteY238" fmla="*/ 1000211 h 1124744"/>
              <a:gd name="connsiteX239" fmla="*/ 1780320 w 9897988"/>
              <a:gd name="connsiteY239" fmla="*/ 1000211 h 1124744"/>
              <a:gd name="connsiteX240" fmla="*/ 1780320 w 9897988"/>
              <a:gd name="connsiteY240" fmla="*/ 1034484 h 1124744"/>
              <a:gd name="connsiteX241" fmla="*/ 1941412 w 9897988"/>
              <a:gd name="connsiteY241" fmla="*/ 1034484 h 1124744"/>
              <a:gd name="connsiteX242" fmla="*/ 1941412 w 9897988"/>
              <a:gd name="connsiteY242" fmla="*/ 1000211 h 1124744"/>
              <a:gd name="connsiteX243" fmla="*/ 6053380 w 9897988"/>
              <a:gd name="connsiteY243" fmla="*/ 986450 h 1124744"/>
              <a:gd name="connsiteX244" fmla="*/ 6041809 w 9897988"/>
              <a:gd name="connsiteY244" fmla="*/ 992422 h 1124744"/>
              <a:gd name="connsiteX245" fmla="*/ 6041809 w 9897988"/>
              <a:gd name="connsiteY245" fmla="*/ 1016309 h 1124744"/>
              <a:gd name="connsiteX246" fmla="*/ 6053380 w 9897988"/>
              <a:gd name="connsiteY246" fmla="*/ 1022281 h 1124744"/>
              <a:gd name="connsiteX247" fmla="*/ 6352477 w 9897988"/>
              <a:gd name="connsiteY247" fmla="*/ 1022281 h 1124744"/>
              <a:gd name="connsiteX248" fmla="*/ 6364049 w 9897988"/>
              <a:gd name="connsiteY248" fmla="*/ 1016309 h 1124744"/>
              <a:gd name="connsiteX249" fmla="*/ 6364049 w 9897988"/>
              <a:gd name="connsiteY249" fmla="*/ 992422 h 1124744"/>
              <a:gd name="connsiteX250" fmla="*/ 6352477 w 9897988"/>
              <a:gd name="connsiteY250" fmla="*/ 986450 h 1124744"/>
              <a:gd name="connsiteX251" fmla="*/ 1270498 w 9897988"/>
              <a:gd name="connsiteY251" fmla="*/ 983615 h 1124744"/>
              <a:gd name="connsiteX252" fmla="*/ 1718855 w 9897988"/>
              <a:gd name="connsiteY252" fmla="*/ 983615 h 1124744"/>
              <a:gd name="connsiteX253" fmla="*/ 1718855 w 9897988"/>
              <a:gd name="connsiteY253" fmla="*/ 1081463 h 1124744"/>
              <a:gd name="connsiteX254" fmla="*/ 1270498 w 9897988"/>
              <a:gd name="connsiteY254" fmla="*/ 1081463 h 1124744"/>
              <a:gd name="connsiteX255" fmla="*/ 9837108 w 9897988"/>
              <a:gd name="connsiteY255" fmla="*/ 979206 h 1124744"/>
              <a:gd name="connsiteX256" fmla="*/ 9837108 w 9897988"/>
              <a:gd name="connsiteY256" fmla="*/ 1020279 h 1124744"/>
              <a:gd name="connsiteX257" fmla="*/ 9867354 w 9897988"/>
              <a:gd name="connsiteY257" fmla="*/ 1020279 h 1124744"/>
              <a:gd name="connsiteX258" fmla="*/ 9867354 w 9897988"/>
              <a:gd name="connsiteY258" fmla="*/ 979206 h 1124744"/>
              <a:gd name="connsiteX259" fmla="*/ 9794257 w 9897988"/>
              <a:gd name="connsiteY259" fmla="*/ 979206 h 1124744"/>
              <a:gd name="connsiteX260" fmla="*/ 9794257 w 9897988"/>
              <a:gd name="connsiteY260" fmla="*/ 1020279 h 1124744"/>
              <a:gd name="connsiteX261" fmla="*/ 9824504 w 9897988"/>
              <a:gd name="connsiteY261" fmla="*/ 1020279 h 1124744"/>
              <a:gd name="connsiteX262" fmla="*/ 9824504 w 9897988"/>
              <a:gd name="connsiteY262" fmla="*/ 979206 h 1124744"/>
              <a:gd name="connsiteX263" fmla="*/ 9751407 w 9897988"/>
              <a:gd name="connsiteY263" fmla="*/ 979206 h 1124744"/>
              <a:gd name="connsiteX264" fmla="*/ 9751407 w 9897988"/>
              <a:gd name="connsiteY264" fmla="*/ 1020279 h 1124744"/>
              <a:gd name="connsiteX265" fmla="*/ 9781653 w 9897988"/>
              <a:gd name="connsiteY265" fmla="*/ 1020279 h 1124744"/>
              <a:gd name="connsiteX266" fmla="*/ 9781653 w 9897988"/>
              <a:gd name="connsiteY266" fmla="*/ 979206 h 1124744"/>
              <a:gd name="connsiteX267" fmla="*/ 9708559 w 9897988"/>
              <a:gd name="connsiteY267" fmla="*/ 979206 h 1124744"/>
              <a:gd name="connsiteX268" fmla="*/ 9708559 w 9897988"/>
              <a:gd name="connsiteY268" fmla="*/ 1020279 h 1124744"/>
              <a:gd name="connsiteX269" fmla="*/ 9738805 w 9897988"/>
              <a:gd name="connsiteY269" fmla="*/ 1020279 h 1124744"/>
              <a:gd name="connsiteX270" fmla="*/ 9738805 w 9897988"/>
              <a:gd name="connsiteY270" fmla="*/ 979206 h 1124744"/>
              <a:gd name="connsiteX271" fmla="*/ 9665708 w 9897988"/>
              <a:gd name="connsiteY271" fmla="*/ 979206 h 1124744"/>
              <a:gd name="connsiteX272" fmla="*/ 9665708 w 9897988"/>
              <a:gd name="connsiteY272" fmla="*/ 1020279 h 1124744"/>
              <a:gd name="connsiteX273" fmla="*/ 9695955 w 9897988"/>
              <a:gd name="connsiteY273" fmla="*/ 1020279 h 1124744"/>
              <a:gd name="connsiteX274" fmla="*/ 9695955 w 9897988"/>
              <a:gd name="connsiteY274" fmla="*/ 979206 h 1124744"/>
              <a:gd name="connsiteX275" fmla="*/ 5441505 w 9897988"/>
              <a:gd name="connsiteY275" fmla="*/ 979205 h 1124744"/>
              <a:gd name="connsiteX276" fmla="*/ 5441505 w 9897988"/>
              <a:gd name="connsiteY276" fmla="*/ 1020278 h 1124744"/>
              <a:gd name="connsiteX277" fmla="*/ 5471729 w 9897988"/>
              <a:gd name="connsiteY277" fmla="*/ 1020278 h 1124744"/>
              <a:gd name="connsiteX278" fmla="*/ 5471729 w 9897988"/>
              <a:gd name="connsiteY278" fmla="*/ 979205 h 1124744"/>
              <a:gd name="connsiteX279" fmla="*/ 5398687 w 9897988"/>
              <a:gd name="connsiteY279" fmla="*/ 979205 h 1124744"/>
              <a:gd name="connsiteX280" fmla="*/ 5398687 w 9897988"/>
              <a:gd name="connsiteY280" fmla="*/ 1020278 h 1124744"/>
              <a:gd name="connsiteX281" fmla="*/ 5428911 w 9897988"/>
              <a:gd name="connsiteY281" fmla="*/ 1020278 h 1124744"/>
              <a:gd name="connsiteX282" fmla="*/ 5428911 w 9897988"/>
              <a:gd name="connsiteY282" fmla="*/ 979205 h 1124744"/>
              <a:gd name="connsiteX283" fmla="*/ 5355868 w 9897988"/>
              <a:gd name="connsiteY283" fmla="*/ 979205 h 1124744"/>
              <a:gd name="connsiteX284" fmla="*/ 5355868 w 9897988"/>
              <a:gd name="connsiteY284" fmla="*/ 1020278 h 1124744"/>
              <a:gd name="connsiteX285" fmla="*/ 5386092 w 9897988"/>
              <a:gd name="connsiteY285" fmla="*/ 1020278 h 1124744"/>
              <a:gd name="connsiteX286" fmla="*/ 5386092 w 9897988"/>
              <a:gd name="connsiteY286" fmla="*/ 979205 h 1124744"/>
              <a:gd name="connsiteX287" fmla="*/ 5313050 w 9897988"/>
              <a:gd name="connsiteY287" fmla="*/ 979205 h 1124744"/>
              <a:gd name="connsiteX288" fmla="*/ 5313050 w 9897988"/>
              <a:gd name="connsiteY288" fmla="*/ 1020278 h 1124744"/>
              <a:gd name="connsiteX289" fmla="*/ 5343274 w 9897988"/>
              <a:gd name="connsiteY289" fmla="*/ 1020278 h 1124744"/>
              <a:gd name="connsiteX290" fmla="*/ 5343274 w 9897988"/>
              <a:gd name="connsiteY290" fmla="*/ 979205 h 1124744"/>
              <a:gd name="connsiteX291" fmla="*/ 5270231 w 9897988"/>
              <a:gd name="connsiteY291" fmla="*/ 979205 h 1124744"/>
              <a:gd name="connsiteX292" fmla="*/ 5270231 w 9897988"/>
              <a:gd name="connsiteY292" fmla="*/ 1020278 h 1124744"/>
              <a:gd name="connsiteX293" fmla="*/ 5300455 w 9897988"/>
              <a:gd name="connsiteY293" fmla="*/ 1020278 h 1124744"/>
              <a:gd name="connsiteX294" fmla="*/ 5300455 w 9897988"/>
              <a:gd name="connsiteY294" fmla="*/ 979205 h 1124744"/>
              <a:gd name="connsiteX295" fmla="*/ 4795408 w 9897988"/>
              <a:gd name="connsiteY295" fmla="*/ 979205 h 1124744"/>
              <a:gd name="connsiteX296" fmla="*/ 4795408 w 9897988"/>
              <a:gd name="connsiteY296" fmla="*/ 1020278 h 1124744"/>
              <a:gd name="connsiteX297" fmla="*/ 4825633 w 9897988"/>
              <a:gd name="connsiteY297" fmla="*/ 1020278 h 1124744"/>
              <a:gd name="connsiteX298" fmla="*/ 4825633 w 9897988"/>
              <a:gd name="connsiteY298" fmla="*/ 979205 h 1124744"/>
              <a:gd name="connsiteX299" fmla="*/ 4752590 w 9897988"/>
              <a:gd name="connsiteY299" fmla="*/ 979205 h 1124744"/>
              <a:gd name="connsiteX300" fmla="*/ 4752590 w 9897988"/>
              <a:gd name="connsiteY300" fmla="*/ 1020278 h 1124744"/>
              <a:gd name="connsiteX301" fmla="*/ 4782814 w 9897988"/>
              <a:gd name="connsiteY301" fmla="*/ 1020278 h 1124744"/>
              <a:gd name="connsiteX302" fmla="*/ 4782814 w 9897988"/>
              <a:gd name="connsiteY302" fmla="*/ 979205 h 1124744"/>
              <a:gd name="connsiteX303" fmla="*/ 4709772 w 9897988"/>
              <a:gd name="connsiteY303" fmla="*/ 979205 h 1124744"/>
              <a:gd name="connsiteX304" fmla="*/ 4709772 w 9897988"/>
              <a:gd name="connsiteY304" fmla="*/ 1020278 h 1124744"/>
              <a:gd name="connsiteX305" fmla="*/ 4739995 w 9897988"/>
              <a:gd name="connsiteY305" fmla="*/ 1020278 h 1124744"/>
              <a:gd name="connsiteX306" fmla="*/ 4739995 w 9897988"/>
              <a:gd name="connsiteY306" fmla="*/ 979205 h 1124744"/>
              <a:gd name="connsiteX307" fmla="*/ 4666954 w 9897988"/>
              <a:gd name="connsiteY307" fmla="*/ 979205 h 1124744"/>
              <a:gd name="connsiteX308" fmla="*/ 4666954 w 9897988"/>
              <a:gd name="connsiteY308" fmla="*/ 1020278 h 1124744"/>
              <a:gd name="connsiteX309" fmla="*/ 4697177 w 9897988"/>
              <a:gd name="connsiteY309" fmla="*/ 1020278 h 1124744"/>
              <a:gd name="connsiteX310" fmla="*/ 4697177 w 9897988"/>
              <a:gd name="connsiteY310" fmla="*/ 979205 h 1124744"/>
              <a:gd name="connsiteX311" fmla="*/ 4624136 w 9897988"/>
              <a:gd name="connsiteY311" fmla="*/ 979205 h 1124744"/>
              <a:gd name="connsiteX312" fmla="*/ 4624136 w 9897988"/>
              <a:gd name="connsiteY312" fmla="*/ 1020278 h 1124744"/>
              <a:gd name="connsiteX313" fmla="*/ 4654359 w 9897988"/>
              <a:gd name="connsiteY313" fmla="*/ 1020278 h 1124744"/>
              <a:gd name="connsiteX314" fmla="*/ 4654359 w 9897988"/>
              <a:gd name="connsiteY314" fmla="*/ 979205 h 1124744"/>
              <a:gd name="connsiteX315" fmla="*/ 3815251 w 9897988"/>
              <a:gd name="connsiteY315" fmla="*/ 979205 h 1124744"/>
              <a:gd name="connsiteX316" fmla="*/ 3815251 w 9897988"/>
              <a:gd name="connsiteY316" fmla="*/ 1020278 h 1124744"/>
              <a:gd name="connsiteX317" fmla="*/ 3851238 w 9897988"/>
              <a:gd name="connsiteY317" fmla="*/ 1020278 h 1124744"/>
              <a:gd name="connsiteX318" fmla="*/ 3851238 w 9897988"/>
              <a:gd name="connsiteY318" fmla="*/ 979205 h 1124744"/>
              <a:gd name="connsiteX319" fmla="*/ 3764269 w 9897988"/>
              <a:gd name="connsiteY319" fmla="*/ 979205 h 1124744"/>
              <a:gd name="connsiteX320" fmla="*/ 3764269 w 9897988"/>
              <a:gd name="connsiteY320" fmla="*/ 1020278 h 1124744"/>
              <a:gd name="connsiteX321" fmla="*/ 3800255 w 9897988"/>
              <a:gd name="connsiteY321" fmla="*/ 1020278 h 1124744"/>
              <a:gd name="connsiteX322" fmla="*/ 3800255 w 9897988"/>
              <a:gd name="connsiteY322" fmla="*/ 979205 h 1124744"/>
              <a:gd name="connsiteX323" fmla="*/ 3713287 w 9897988"/>
              <a:gd name="connsiteY323" fmla="*/ 979205 h 1124744"/>
              <a:gd name="connsiteX324" fmla="*/ 3713287 w 9897988"/>
              <a:gd name="connsiteY324" fmla="*/ 1020278 h 1124744"/>
              <a:gd name="connsiteX325" fmla="*/ 3749273 w 9897988"/>
              <a:gd name="connsiteY325" fmla="*/ 1020278 h 1124744"/>
              <a:gd name="connsiteX326" fmla="*/ 3749273 w 9897988"/>
              <a:gd name="connsiteY326" fmla="*/ 979205 h 1124744"/>
              <a:gd name="connsiteX327" fmla="*/ 3662305 w 9897988"/>
              <a:gd name="connsiteY327" fmla="*/ 979205 h 1124744"/>
              <a:gd name="connsiteX328" fmla="*/ 3662305 w 9897988"/>
              <a:gd name="connsiteY328" fmla="*/ 1020278 h 1124744"/>
              <a:gd name="connsiteX329" fmla="*/ 3698292 w 9897988"/>
              <a:gd name="connsiteY329" fmla="*/ 1020278 h 1124744"/>
              <a:gd name="connsiteX330" fmla="*/ 3698292 w 9897988"/>
              <a:gd name="connsiteY330" fmla="*/ 979205 h 1124744"/>
              <a:gd name="connsiteX331" fmla="*/ 3611323 w 9897988"/>
              <a:gd name="connsiteY331" fmla="*/ 979205 h 1124744"/>
              <a:gd name="connsiteX332" fmla="*/ 3611323 w 9897988"/>
              <a:gd name="connsiteY332" fmla="*/ 1020278 h 1124744"/>
              <a:gd name="connsiteX333" fmla="*/ 3647310 w 9897988"/>
              <a:gd name="connsiteY333" fmla="*/ 1020278 h 1124744"/>
              <a:gd name="connsiteX334" fmla="*/ 3647310 w 9897988"/>
              <a:gd name="connsiteY334" fmla="*/ 979205 h 1124744"/>
              <a:gd name="connsiteX335" fmla="*/ 4181388 w 9897988"/>
              <a:gd name="connsiteY335" fmla="*/ 976012 h 1124744"/>
              <a:gd name="connsiteX336" fmla="*/ 4181388 w 9897988"/>
              <a:gd name="connsiteY336" fmla="*/ 1032209 h 1124744"/>
              <a:gd name="connsiteX337" fmla="*/ 4228831 w 9897988"/>
              <a:gd name="connsiteY337" fmla="*/ 1032209 h 1124744"/>
              <a:gd name="connsiteX338" fmla="*/ 4228831 w 9897988"/>
              <a:gd name="connsiteY338" fmla="*/ 976012 h 1124744"/>
              <a:gd name="connsiteX339" fmla="*/ 4114173 w 9897988"/>
              <a:gd name="connsiteY339" fmla="*/ 976012 h 1124744"/>
              <a:gd name="connsiteX340" fmla="*/ 4114173 w 9897988"/>
              <a:gd name="connsiteY340" fmla="*/ 1032209 h 1124744"/>
              <a:gd name="connsiteX341" fmla="*/ 4161618 w 9897988"/>
              <a:gd name="connsiteY341" fmla="*/ 1032209 h 1124744"/>
              <a:gd name="connsiteX342" fmla="*/ 4161618 w 9897988"/>
              <a:gd name="connsiteY342" fmla="*/ 976012 h 1124744"/>
              <a:gd name="connsiteX343" fmla="*/ 4046957 w 9897988"/>
              <a:gd name="connsiteY343" fmla="*/ 976012 h 1124744"/>
              <a:gd name="connsiteX344" fmla="*/ 4046957 w 9897988"/>
              <a:gd name="connsiteY344" fmla="*/ 1032209 h 1124744"/>
              <a:gd name="connsiteX345" fmla="*/ 4094402 w 9897988"/>
              <a:gd name="connsiteY345" fmla="*/ 1032209 h 1124744"/>
              <a:gd name="connsiteX346" fmla="*/ 4094402 w 9897988"/>
              <a:gd name="connsiteY346" fmla="*/ 976012 h 1124744"/>
              <a:gd name="connsiteX347" fmla="*/ 3979743 w 9897988"/>
              <a:gd name="connsiteY347" fmla="*/ 976012 h 1124744"/>
              <a:gd name="connsiteX348" fmla="*/ 3979743 w 9897988"/>
              <a:gd name="connsiteY348" fmla="*/ 1032209 h 1124744"/>
              <a:gd name="connsiteX349" fmla="*/ 4027188 w 9897988"/>
              <a:gd name="connsiteY349" fmla="*/ 1032209 h 1124744"/>
              <a:gd name="connsiteX350" fmla="*/ 4027188 w 9897988"/>
              <a:gd name="connsiteY350" fmla="*/ 976012 h 1124744"/>
              <a:gd name="connsiteX351" fmla="*/ 3912528 w 9897988"/>
              <a:gd name="connsiteY351" fmla="*/ 976012 h 1124744"/>
              <a:gd name="connsiteX352" fmla="*/ 3912528 w 9897988"/>
              <a:gd name="connsiteY352" fmla="*/ 1032209 h 1124744"/>
              <a:gd name="connsiteX353" fmla="*/ 3959973 w 9897988"/>
              <a:gd name="connsiteY353" fmla="*/ 1032209 h 1124744"/>
              <a:gd name="connsiteX354" fmla="*/ 3959973 w 9897988"/>
              <a:gd name="connsiteY354" fmla="*/ 976012 h 1124744"/>
              <a:gd name="connsiteX355" fmla="*/ 5156536 w 9897988"/>
              <a:gd name="connsiteY355" fmla="*/ 963975 h 1124744"/>
              <a:gd name="connsiteX356" fmla="*/ 5156536 w 9897988"/>
              <a:gd name="connsiteY356" fmla="*/ 1020172 h 1124744"/>
              <a:gd name="connsiteX357" fmla="*/ 5203981 w 9897988"/>
              <a:gd name="connsiteY357" fmla="*/ 1020172 h 1124744"/>
              <a:gd name="connsiteX358" fmla="*/ 5203981 w 9897988"/>
              <a:gd name="connsiteY358" fmla="*/ 963975 h 1124744"/>
              <a:gd name="connsiteX359" fmla="*/ 5089320 w 9897988"/>
              <a:gd name="connsiteY359" fmla="*/ 963975 h 1124744"/>
              <a:gd name="connsiteX360" fmla="*/ 5089320 w 9897988"/>
              <a:gd name="connsiteY360" fmla="*/ 1020172 h 1124744"/>
              <a:gd name="connsiteX361" fmla="*/ 5136766 w 9897988"/>
              <a:gd name="connsiteY361" fmla="*/ 1020172 h 1124744"/>
              <a:gd name="connsiteX362" fmla="*/ 5136766 w 9897988"/>
              <a:gd name="connsiteY362" fmla="*/ 963975 h 1124744"/>
              <a:gd name="connsiteX363" fmla="*/ 5022105 w 9897988"/>
              <a:gd name="connsiteY363" fmla="*/ 963975 h 1124744"/>
              <a:gd name="connsiteX364" fmla="*/ 5022105 w 9897988"/>
              <a:gd name="connsiteY364" fmla="*/ 1020172 h 1124744"/>
              <a:gd name="connsiteX365" fmla="*/ 5069550 w 9897988"/>
              <a:gd name="connsiteY365" fmla="*/ 1020172 h 1124744"/>
              <a:gd name="connsiteX366" fmla="*/ 5069550 w 9897988"/>
              <a:gd name="connsiteY366" fmla="*/ 963975 h 1124744"/>
              <a:gd name="connsiteX367" fmla="*/ 4954891 w 9897988"/>
              <a:gd name="connsiteY367" fmla="*/ 963975 h 1124744"/>
              <a:gd name="connsiteX368" fmla="*/ 4954891 w 9897988"/>
              <a:gd name="connsiteY368" fmla="*/ 1020172 h 1124744"/>
              <a:gd name="connsiteX369" fmla="*/ 5002336 w 9897988"/>
              <a:gd name="connsiteY369" fmla="*/ 1020172 h 1124744"/>
              <a:gd name="connsiteX370" fmla="*/ 5002336 w 9897988"/>
              <a:gd name="connsiteY370" fmla="*/ 963975 h 1124744"/>
              <a:gd name="connsiteX371" fmla="*/ 4887675 w 9897988"/>
              <a:gd name="connsiteY371" fmla="*/ 963975 h 1124744"/>
              <a:gd name="connsiteX372" fmla="*/ 4887675 w 9897988"/>
              <a:gd name="connsiteY372" fmla="*/ 1020172 h 1124744"/>
              <a:gd name="connsiteX373" fmla="*/ 4935120 w 9897988"/>
              <a:gd name="connsiteY373" fmla="*/ 1020172 h 1124744"/>
              <a:gd name="connsiteX374" fmla="*/ 4935120 w 9897988"/>
              <a:gd name="connsiteY374" fmla="*/ 963975 h 1124744"/>
              <a:gd name="connsiteX375" fmla="*/ 6887112 w 9897988"/>
              <a:gd name="connsiteY375" fmla="*/ 962950 h 1124744"/>
              <a:gd name="connsiteX376" fmla="*/ 6877940 w 9897988"/>
              <a:gd name="connsiteY376" fmla="*/ 967683 h 1124744"/>
              <a:gd name="connsiteX377" fmla="*/ 6877940 w 9897988"/>
              <a:gd name="connsiteY377" fmla="*/ 986616 h 1124744"/>
              <a:gd name="connsiteX378" fmla="*/ 6887112 w 9897988"/>
              <a:gd name="connsiteY378" fmla="*/ 991350 h 1124744"/>
              <a:gd name="connsiteX379" fmla="*/ 7317127 w 9897988"/>
              <a:gd name="connsiteY379" fmla="*/ 991350 h 1124744"/>
              <a:gd name="connsiteX380" fmla="*/ 7326299 w 9897988"/>
              <a:gd name="connsiteY380" fmla="*/ 986616 h 1124744"/>
              <a:gd name="connsiteX381" fmla="*/ 7326299 w 9897988"/>
              <a:gd name="connsiteY381" fmla="*/ 967683 h 1124744"/>
              <a:gd name="connsiteX382" fmla="*/ 7317127 w 9897988"/>
              <a:gd name="connsiteY382" fmla="*/ 962950 h 1124744"/>
              <a:gd name="connsiteX383" fmla="*/ 5551136 w 9897988"/>
              <a:gd name="connsiteY383" fmla="*/ 962950 h 1124744"/>
              <a:gd name="connsiteX384" fmla="*/ 5541964 w 9897988"/>
              <a:gd name="connsiteY384" fmla="*/ 967683 h 1124744"/>
              <a:gd name="connsiteX385" fmla="*/ 5541964 w 9897988"/>
              <a:gd name="connsiteY385" fmla="*/ 986616 h 1124744"/>
              <a:gd name="connsiteX386" fmla="*/ 5551136 w 9897988"/>
              <a:gd name="connsiteY386" fmla="*/ 991350 h 1124744"/>
              <a:gd name="connsiteX387" fmla="*/ 5981151 w 9897988"/>
              <a:gd name="connsiteY387" fmla="*/ 991350 h 1124744"/>
              <a:gd name="connsiteX388" fmla="*/ 5990323 w 9897988"/>
              <a:gd name="connsiteY388" fmla="*/ 986616 h 1124744"/>
              <a:gd name="connsiteX389" fmla="*/ 5990323 w 9897988"/>
              <a:gd name="connsiteY389" fmla="*/ 967683 h 1124744"/>
              <a:gd name="connsiteX390" fmla="*/ 5981151 w 9897988"/>
              <a:gd name="connsiteY390" fmla="*/ 962950 h 1124744"/>
              <a:gd name="connsiteX391" fmla="*/ 3105194 w 9897988"/>
              <a:gd name="connsiteY391" fmla="*/ 962950 h 1124744"/>
              <a:gd name="connsiteX392" fmla="*/ 3096023 w 9897988"/>
              <a:gd name="connsiteY392" fmla="*/ 967683 h 1124744"/>
              <a:gd name="connsiteX393" fmla="*/ 3096023 w 9897988"/>
              <a:gd name="connsiteY393" fmla="*/ 986616 h 1124744"/>
              <a:gd name="connsiteX394" fmla="*/ 3105194 w 9897988"/>
              <a:gd name="connsiteY394" fmla="*/ 991350 h 1124744"/>
              <a:gd name="connsiteX395" fmla="*/ 3535209 w 9897988"/>
              <a:gd name="connsiteY395" fmla="*/ 991350 h 1124744"/>
              <a:gd name="connsiteX396" fmla="*/ 3544381 w 9897988"/>
              <a:gd name="connsiteY396" fmla="*/ 986616 h 1124744"/>
              <a:gd name="connsiteX397" fmla="*/ 3544381 w 9897988"/>
              <a:gd name="connsiteY397" fmla="*/ 967683 h 1124744"/>
              <a:gd name="connsiteX398" fmla="*/ 3535209 w 9897988"/>
              <a:gd name="connsiteY398" fmla="*/ 962950 h 1124744"/>
              <a:gd name="connsiteX399" fmla="*/ 4518656 w 9897988"/>
              <a:gd name="connsiteY399" fmla="*/ 942789 h 1124744"/>
              <a:gd name="connsiteX400" fmla="*/ 4518656 w 9897988"/>
              <a:gd name="connsiteY400" fmla="*/ 998985 h 1124744"/>
              <a:gd name="connsiteX401" fmla="*/ 4566101 w 9897988"/>
              <a:gd name="connsiteY401" fmla="*/ 998985 h 1124744"/>
              <a:gd name="connsiteX402" fmla="*/ 4566101 w 9897988"/>
              <a:gd name="connsiteY402" fmla="*/ 942789 h 1124744"/>
              <a:gd name="connsiteX403" fmla="*/ 4451442 w 9897988"/>
              <a:gd name="connsiteY403" fmla="*/ 942789 h 1124744"/>
              <a:gd name="connsiteX404" fmla="*/ 4451442 w 9897988"/>
              <a:gd name="connsiteY404" fmla="*/ 998985 h 1124744"/>
              <a:gd name="connsiteX405" fmla="*/ 4498886 w 9897988"/>
              <a:gd name="connsiteY405" fmla="*/ 998985 h 1124744"/>
              <a:gd name="connsiteX406" fmla="*/ 4498886 w 9897988"/>
              <a:gd name="connsiteY406" fmla="*/ 942789 h 1124744"/>
              <a:gd name="connsiteX407" fmla="*/ 4384225 w 9897988"/>
              <a:gd name="connsiteY407" fmla="*/ 942789 h 1124744"/>
              <a:gd name="connsiteX408" fmla="*/ 4384225 w 9897988"/>
              <a:gd name="connsiteY408" fmla="*/ 998985 h 1124744"/>
              <a:gd name="connsiteX409" fmla="*/ 4431670 w 9897988"/>
              <a:gd name="connsiteY409" fmla="*/ 998985 h 1124744"/>
              <a:gd name="connsiteX410" fmla="*/ 4431670 w 9897988"/>
              <a:gd name="connsiteY410" fmla="*/ 942789 h 1124744"/>
              <a:gd name="connsiteX411" fmla="*/ 4317011 w 9897988"/>
              <a:gd name="connsiteY411" fmla="*/ 942789 h 1124744"/>
              <a:gd name="connsiteX412" fmla="*/ 4317011 w 9897988"/>
              <a:gd name="connsiteY412" fmla="*/ 998985 h 1124744"/>
              <a:gd name="connsiteX413" fmla="*/ 4364456 w 9897988"/>
              <a:gd name="connsiteY413" fmla="*/ 998985 h 1124744"/>
              <a:gd name="connsiteX414" fmla="*/ 4364456 w 9897988"/>
              <a:gd name="connsiteY414" fmla="*/ 942789 h 1124744"/>
              <a:gd name="connsiteX415" fmla="*/ 4249796 w 9897988"/>
              <a:gd name="connsiteY415" fmla="*/ 942789 h 1124744"/>
              <a:gd name="connsiteX416" fmla="*/ 4249796 w 9897988"/>
              <a:gd name="connsiteY416" fmla="*/ 998985 h 1124744"/>
              <a:gd name="connsiteX417" fmla="*/ 4297241 w 9897988"/>
              <a:gd name="connsiteY417" fmla="*/ 998985 h 1124744"/>
              <a:gd name="connsiteX418" fmla="*/ 4297241 w 9897988"/>
              <a:gd name="connsiteY418" fmla="*/ 942789 h 1124744"/>
              <a:gd name="connsiteX419" fmla="*/ 7537778 w 9897988"/>
              <a:gd name="connsiteY419" fmla="*/ 941994 h 1124744"/>
              <a:gd name="connsiteX420" fmla="*/ 7537778 w 9897988"/>
              <a:gd name="connsiteY420" fmla="*/ 976267 h 1124744"/>
              <a:gd name="connsiteX421" fmla="*/ 7865492 w 9897988"/>
              <a:gd name="connsiteY421" fmla="*/ 976267 h 1124744"/>
              <a:gd name="connsiteX422" fmla="*/ 7865492 w 9897988"/>
              <a:gd name="connsiteY422" fmla="*/ 941994 h 1124744"/>
              <a:gd name="connsiteX423" fmla="*/ 7388136 w 9897988"/>
              <a:gd name="connsiteY423" fmla="*/ 941994 h 1124744"/>
              <a:gd name="connsiteX424" fmla="*/ 7388136 w 9897988"/>
              <a:gd name="connsiteY424" fmla="*/ 976267 h 1124744"/>
              <a:gd name="connsiteX425" fmla="*/ 7502076 w 9897988"/>
              <a:gd name="connsiteY425" fmla="*/ 976267 h 1124744"/>
              <a:gd name="connsiteX426" fmla="*/ 7502076 w 9897988"/>
              <a:gd name="connsiteY426" fmla="*/ 941994 h 1124744"/>
              <a:gd name="connsiteX427" fmla="*/ 1991891 w 9897988"/>
              <a:gd name="connsiteY427" fmla="*/ 941994 h 1124744"/>
              <a:gd name="connsiteX428" fmla="*/ 1991891 w 9897988"/>
              <a:gd name="connsiteY428" fmla="*/ 976267 h 1124744"/>
              <a:gd name="connsiteX429" fmla="*/ 2455222 w 9897988"/>
              <a:gd name="connsiteY429" fmla="*/ 976267 h 1124744"/>
              <a:gd name="connsiteX430" fmla="*/ 2455222 w 9897988"/>
              <a:gd name="connsiteY430" fmla="*/ 941994 h 1124744"/>
              <a:gd name="connsiteX431" fmla="*/ 1780320 w 9897988"/>
              <a:gd name="connsiteY431" fmla="*/ 941994 h 1124744"/>
              <a:gd name="connsiteX432" fmla="*/ 1780320 w 9897988"/>
              <a:gd name="connsiteY432" fmla="*/ 976267 h 1124744"/>
              <a:gd name="connsiteX433" fmla="*/ 1941412 w 9897988"/>
              <a:gd name="connsiteY433" fmla="*/ 976267 h 1124744"/>
              <a:gd name="connsiteX434" fmla="*/ 1941412 w 9897988"/>
              <a:gd name="connsiteY434" fmla="*/ 941994 h 1124744"/>
              <a:gd name="connsiteX435" fmla="*/ 9046260 w 9897988"/>
              <a:gd name="connsiteY435" fmla="*/ 932716 h 1124744"/>
              <a:gd name="connsiteX436" fmla="*/ 9046260 w 9897988"/>
              <a:gd name="connsiteY436" fmla="*/ 1002431 h 1124744"/>
              <a:gd name="connsiteX437" fmla="*/ 9115688 w 9897988"/>
              <a:gd name="connsiteY437" fmla="*/ 1002431 h 1124744"/>
              <a:gd name="connsiteX438" fmla="*/ 9115688 w 9897988"/>
              <a:gd name="connsiteY438" fmla="*/ 932716 h 1124744"/>
              <a:gd name="connsiteX439" fmla="*/ 8931598 w 9897988"/>
              <a:gd name="connsiteY439" fmla="*/ 932716 h 1124744"/>
              <a:gd name="connsiteX440" fmla="*/ 8931598 w 9897988"/>
              <a:gd name="connsiteY440" fmla="*/ 1002431 h 1124744"/>
              <a:gd name="connsiteX441" fmla="*/ 9001027 w 9897988"/>
              <a:gd name="connsiteY441" fmla="*/ 1002431 h 1124744"/>
              <a:gd name="connsiteX442" fmla="*/ 9001027 w 9897988"/>
              <a:gd name="connsiteY442" fmla="*/ 932716 h 1124744"/>
              <a:gd name="connsiteX443" fmla="*/ 8816859 w 9897988"/>
              <a:gd name="connsiteY443" fmla="*/ 932716 h 1124744"/>
              <a:gd name="connsiteX444" fmla="*/ 8816859 w 9897988"/>
              <a:gd name="connsiteY444" fmla="*/ 1002431 h 1124744"/>
              <a:gd name="connsiteX445" fmla="*/ 8886288 w 9897988"/>
              <a:gd name="connsiteY445" fmla="*/ 1002431 h 1124744"/>
              <a:gd name="connsiteX446" fmla="*/ 8886288 w 9897988"/>
              <a:gd name="connsiteY446" fmla="*/ 932716 h 1124744"/>
              <a:gd name="connsiteX447" fmla="*/ 8698982 w 9897988"/>
              <a:gd name="connsiteY447" fmla="*/ 932716 h 1124744"/>
              <a:gd name="connsiteX448" fmla="*/ 8698982 w 9897988"/>
              <a:gd name="connsiteY448" fmla="*/ 1002431 h 1124744"/>
              <a:gd name="connsiteX449" fmla="*/ 8768411 w 9897988"/>
              <a:gd name="connsiteY449" fmla="*/ 1002431 h 1124744"/>
              <a:gd name="connsiteX450" fmla="*/ 8768411 w 9897988"/>
              <a:gd name="connsiteY450" fmla="*/ 932716 h 1124744"/>
              <a:gd name="connsiteX451" fmla="*/ 8581108 w 9897988"/>
              <a:gd name="connsiteY451" fmla="*/ 932716 h 1124744"/>
              <a:gd name="connsiteX452" fmla="*/ 8581108 w 9897988"/>
              <a:gd name="connsiteY452" fmla="*/ 1002431 h 1124744"/>
              <a:gd name="connsiteX453" fmla="*/ 8650536 w 9897988"/>
              <a:gd name="connsiteY453" fmla="*/ 1002431 h 1124744"/>
              <a:gd name="connsiteX454" fmla="*/ 8650536 w 9897988"/>
              <a:gd name="connsiteY454" fmla="*/ 932716 h 1124744"/>
              <a:gd name="connsiteX455" fmla="*/ 8463233 w 9897988"/>
              <a:gd name="connsiteY455" fmla="*/ 932716 h 1124744"/>
              <a:gd name="connsiteX456" fmla="*/ 8463233 w 9897988"/>
              <a:gd name="connsiteY456" fmla="*/ 1002431 h 1124744"/>
              <a:gd name="connsiteX457" fmla="*/ 8532662 w 9897988"/>
              <a:gd name="connsiteY457" fmla="*/ 1002431 h 1124744"/>
              <a:gd name="connsiteX458" fmla="*/ 8532662 w 9897988"/>
              <a:gd name="connsiteY458" fmla="*/ 932716 h 1124744"/>
              <a:gd name="connsiteX459" fmla="*/ 8345357 w 9897988"/>
              <a:gd name="connsiteY459" fmla="*/ 932716 h 1124744"/>
              <a:gd name="connsiteX460" fmla="*/ 8345357 w 9897988"/>
              <a:gd name="connsiteY460" fmla="*/ 1002431 h 1124744"/>
              <a:gd name="connsiteX461" fmla="*/ 8414785 w 9897988"/>
              <a:gd name="connsiteY461" fmla="*/ 1002431 h 1124744"/>
              <a:gd name="connsiteX462" fmla="*/ 8414785 w 9897988"/>
              <a:gd name="connsiteY462" fmla="*/ 932716 h 1124744"/>
              <a:gd name="connsiteX463" fmla="*/ 8227482 w 9897988"/>
              <a:gd name="connsiteY463" fmla="*/ 932716 h 1124744"/>
              <a:gd name="connsiteX464" fmla="*/ 8227482 w 9897988"/>
              <a:gd name="connsiteY464" fmla="*/ 1002431 h 1124744"/>
              <a:gd name="connsiteX465" fmla="*/ 8296911 w 9897988"/>
              <a:gd name="connsiteY465" fmla="*/ 1002431 h 1124744"/>
              <a:gd name="connsiteX466" fmla="*/ 8296911 w 9897988"/>
              <a:gd name="connsiteY466" fmla="*/ 932716 h 1124744"/>
              <a:gd name="connsiteX467" fmla="*/ 8109608 w 9897988"/>
              <a:gd name="connsiteY467" fmla="*/ 932716 h 1124744"/>
              <a:gd name="connsiteX468" fmla="*/ 8109608 w 9897988"/>
              <a:gd name="connsiteY468" fmla="*/ 1002431 h 1124744"/>
              <a:gd name="connsiteX469" fmla="*/ 8179036 w 9897988"/>
              <a:gd name="connsiteY469" fmla="*/ 1002431 h 1124744"/>
              <a:gd name="connsiteX470" fmla="*/ 8179036 w 9897988"/>
              <a:gd name="connsiteY470" fmla="*/ 932716 h 1124744"/>
              <a:gd name="connsiteX471" fmla="*/ 1124125 w 9897988"/>
              <a:gd name="connsiteY471" fmla="*/ 932716 h 1124744"/>
              <a:gd name="connsiteX472" fmla="*/ 1124125 w 9897988"/>
              <a:gd name="connsiteY472" fmla="*/ 1002431 h 1124744"/>
              <a:gd name="connsiteX473" fmla="*/ 1193554 w 9897988"/>
              <a:gd name="connsiteY473" fmla="*/ 1002431 h 1124744"/>
              <a:gd name="connsiteX474" fmla="*/ 1193554 w 9897988"/>
              <a:gd name="connsiteY474" fmla="*/ 932716 h 1124744"/>
              <a:gd name="connsiteX475" fmla="*/ 1009464 w 9897988"/>
              <a:gd name="connsiteY475" fmla="*/ 932716 h 1124744"/>
              <a:gd name="connsiteX476" fmla="*/ 1009464 w 9897988"/>
              <a:gd name="connsiteY476" fmla="*/ 1002431 h 1124744"/>
              <a:gd name="connsiteX477" fmla="*/ 1078893 w 9897988"/>
              <a:gd name="connsiteY477" fmla="*/ 1002431 h 1124744"/>
              <a:gd name="connsiteX478" fmla="*/ 1078893 w 9897988"/>
              <a:gd name="connsiteY478" fmla="*/ 932716 h 1124744"/>
              <a:gd name="connsiteX479" fmla="*/ 894725 w 9897988"/>
              <a:gd name="connsiteY479" fmla="*/ 932716 h 1124744"/>
              <a:gd name="connsiteX480" fmla="*/ 894725 w 9897988"/>
              <a:gd name="connsiteY480" fmla="*/ 1002431 h 1124744"/>
              <a:gd name="connsiteX481" fmla="*/ 964154 w 9897988"/>
              <a:gd name="connsiteY481" fmla="*/ 1002431 h 1124744"/>
              <a:gd name="connsiteX482" fmla="*/ 964154 w 9897988"/>
              <a:gd name="connsiteY482" fmla="*/ 932716 h 1124744"/>
              <a:gd name="connsiteX483" fmla="*/ 776849 w 9897988"/>
              <a:gd name="connsiteY483" fmla="*/ 932716 h 1124744"/>
              <a:gd name="connsiteX484" fmla="*/ 776849 w 9897988"/>
              <a:gd name="connsiteY484" fmla="*/ 1002431 h 1124744"/>
              <a:gd name="connsiteX485" fmla="*/ 846278 w 9897988"/>
              <a:gd name="connsiteY485" fmla="*/ 1002431 h 1124744"/>
              <a:gd name="connsiteX486" fmla="*/ 846278 w 9897988"/>
              <a:gd name="connsiteY486" fmla="*/ 932716 h 1124744"/>
              <a:gd name="connsiteX487" fmla="*/ 658974 w 9897988"/>
              <a:gd name="connsiteY487" fmla="*/ 932716 h 1124744"/>
              <a:gd name="connsiteX488" fmla="*/ 658974 w 9897988"/>
              <a:gd name="connsiteY488" fmla="*/ 1002431 h 1124744"/>
              <a:gd name="connsiteX489" fmla="*/ 728402 w 9897988"/>
              <a:gd name="connsiteY489" fmla="*/ 1002431 h 1124744"/>
              <a:gd name="connsiteX490" fmla="*/ 728402 w 9897988"/>
              <a:gd name="connsiteY490" fmla="*/ 932716 h 1124744"/>
              <a:gd name="connsiteX491" fmla="*/ 541099 w 9897988"/>
              <a:gd name="connsiteY491" fmla="*/ 932716 h 1124744"/>
              <a:gd name="connsiteX492" fmla="*/ 541099 w 9897988"/>
              <a:gd name="connsiteY492" fmla="*/ 1002431 h 1124744"/>
              <a:gd name="connsiteX493" fmla="*/ 610528 w 9897988"/>
              <a:gd name="connsiteY493" fmla="*/ 1002431 h 1124744"/>
              <a:gd name="connsiteX494" fmla="*/ 610528 w 9897988"/>
              <a:gd name="connsiteY494" fmla="*/ 932716 h 1124744"/>
              <a:gd name="connsiteX495" fmla="*/ 423224 w 9897988"/>
              <a:gd name="connsiteY495" fmla="*/ 932716 h 1124744"/>
              <a:gd name="connsiteX496" fmla="*/ 423224 w 9897988"/>
              <a:gd name="connsiteY496" fmla="*/ 1002431 h 1124744"/>
              <a:gd name="connsiteX497" fmla="*/ 492652 w 9897988"/>
              <a:gd name="connsiteY497" fmla="*/ 1002431 h 1124744"/>
              <a:gd name="connsiteX498" fmla="*/ 492652 w 9897988"/>
              <a:gd name="connsiteY498" fmla="*/ 932716 h 1124744"/>
              <a:gd name="connsiteX499" fmla="*/ 305349 w 9897988"/>
              <a:gd name="connsiteY499" fmla="*/ 932716 h 1124744"/>
              <a:gd name="connsiteX500" fmla="*/ 305349 w 9897988"/>
              <a:gd name="connsiteY500" fmla="*/ 1002431 h 1124744"/>
              <a:gd name="connsiteX501" fmla="*/ 374778 w 9897988"/>
              <a:gd name="connsiteY501" fmla="*/ 1002431 h 1124744"/>
              <a:gd name="connsiteX502" fmla="*/ 374778 w 9897988"/>
              <a:gd name="connsiteY502" fmla="*/ 932716 h 1124744"/>
              <a:gd name="connsiteX503" fmla="*/ 187475 w 9897988"/>
              <a:gd name="connsiteY503" fmla="*/ 932716 h 1124744"/>
              <a:gd name="connsiteX504" fmla="*/ 187475 w 9897988"/>
              <a:gd name="connsiteY504" fmla="*/ 1002431 h 1124744"/>
              <a:gd name="connsiteX505" fmla="*/ 256904 w 9897988"/>
              <a:gd name="connsiteY505" fmla="*/ 1002431 h 1124744"/>
              <a:gd name="connsiteX506" fmla="*/ 256904 w 9897988"/>
              <a:gd name="connsiteY506" fmla="*/ 932716 h 1124744"/>
              <a:gd name="connsiteX507" fmla="*/ 6053380 w 9897988"/>
              <a:gd name="connsiteY507" fmla="*/ 914241 h 1124744"/>
              <a:gd name="connsiteX508" fmla="*/ 6041809 w 9897988"/>
              <a:gd name="connsiteY508" fmla="*/ 920213 h 1124744"/>
              <a:gd name="connsiteX509" fmla="*/ 6041809 w 9897988"/>
              <a:gd name="connsiteY509" fmla="*/ 944099 h 1124744"/>
              <a:gd name="connsiteX510" fmla="*/ 6053380 w 9897988"/>
              <a:gd name="connsiteY510" fmla="*/ 950071 h 1124744"/>
              <a:gd name="connsiteX511" fmla="*/ 6352477 w 9897988"/>
              <a:gd name="connsiteY511" fmla="*/ 950071 h 1124744"/>
              <a:gd name="connsiteX512" fmla="*/ 6364049 w 9897988"/>
              <a:gd name="connsiteY512" fmla="*/ 944099 h 1124744"/>
              <a:gd name="connsiteX513" fmla="*/ 6364049 w 9897988"/>
              <a:gd name="connsiteY513" fmla="*/ 920213 h 1124744"/>
              <a:gd name="connsiteX514" fmla="*/ 6352477 w 9897988"/>
              <a:gd name="connsiteY514" fmla="*/ 914241 h 1124744"/>
              <a:gd name="connsiteX515" fmla="*/ 9497730 w 9897988"/>
              <a:gd name="connsiteY515" fmla="*/ 913200 h 1124744"/>
              <a:gd name="connsiteX516" fmla="*/ 9497730 w 9897988"/>
              <a:gd name="connsiteY516" fmla="*/ 950664 h 1124744"/>
              <a:gd name="connsiteX517" fmla="*/ 9564267 w 9897988"/>
              <a:gd name="connsiteY517" fmla="*/ 950664 h 1124744"/>
              <a:gd name="connsiteX518" fmla="*/ 9564267 w 9897988"/>
              <a:gd name="connsiteY518" fmla="*/ 913200 h 1124744"/>
              <a:gd name="connsiteX519" fmla="*/ 9376944 w 9897988"/>
              <a:gd name="connsiteY519" fmla="*/ 913200 h 1124744"/>
              <a:gd name="connsiteX520" fmla="*/ 9376944 w 9897988"/>
              <a:gd name="connsiteY520" fmla="*/ 950664 h 1124744"/>
              <a:gd name="connsiteX521" fmla="*/ 9443481 w 9897988"/>
              <a:gd name="connsiteY521" fmla="*/ 950664 h 1124744"/>
              <a:gd name="connsiteX522" fmla="*/ 9443481 w 9897988"/>
              <a:gd name="connsiteY522" fmla="*/ 913200 h 1124744"/>
              <a:gd name="connsiteX523" fmla="*/ 9256159 w 9897988"/>
              <a:gd name="connsiteY523" fmla="*/ 913200 h 1124744"/>
              <a:gd name="connsiteX524" fmla="*/ 9256159 w 9897988"/>
              <a:gd name="connsiteY524" fmla="*/ 950664 h 1124744"/>
              <a:gd name="connsiteX525" fmla="*/ 9322696 w 9897988"/>
              <a:gd name="connsiteY525" fmla="*/ 950664 h 1124744"/>
              <a:gd name="connsiteX526" fmla="*/ 9322696 w 9897988"/>
              <a:gd name="connsiteY526" fmla="*/ 913200 h 1124744"/>
              <a:gd name="connsiteX527" fmla="*/ 4181388 w 9897988"/>
              <a:gd name="connsiteY527" fmla="*/ 909565 h 1124744"/>
              <a:gd name="connsiteX528" fmla="*/ 4181388 w 9897988"/>
              <a:gd name="connsiteY528" fmla="*/ 965762 h 1124744"/>
              <a:gd name="connsiteX529" fmla="*/ 4228831 w 9897988"/>
              <a:gd name="connsiteY529" fmla="*/ 965762 h 1124744"/>
              <a:gd name="connsiteX530" fmla="*/ 4228831 w 9897988"/>
              <a:gd name="connsiteY530" fmla="*/ 909565 h 1124744"/>
              <a:gd name="connsiteX531" fmla="*/ 4114173 w 9897988"/>
              <a:gd name="connsiteY531" fmla="*/ 909565 h 1124744"/>
              <a:gd name="connsiteX532" fmla="*/ 4114173 w 9897988"/>
              <a:gd name="connsiteY532" fmla="*/ 965762 h 1124744"/>
              <a:gd name="connsiteX533" fmla="*/ 4161618 w 9897988"/>
              <a:gd name="connsiteY533" fmla="*/ 965762 h 1124744"/>
              <a:gd name="connsiteX534" fmla="*/ 4161618 w 9897988"/>
              <a:gd name="connsiteY534" fmla="*/ 909565 h 1124744"/>
              <a:gd name="connsiteX535" fmla="*/ 4046957 w 9897988"/>
              <a:gd name="connsiteY535" fmla="*/ 909565 h 1124744"/>
              <a:gd name="connsiteX536" fmla="*/ 4046957 w 9897988"/>
              <a:gd name="connsiteY536" fmla="*/ 965762 h 1124744"/>
              <a:gd name="connsiteX537" fmla="*/ 4094402 w 9897988"/>
              <a:gd name="connsiteY537" fmla="*/ 965762 h 1124744"/>
              <a:gd name="connsiteX538" fmla="*/ 4094402 w 9897988"/>
              <a:gd name="connsiteY538" fmla="*/ 909565 h 1124744"/>
              <a:gd name="connsiteX539" fmla="*/ 3979743 w 9897988"/>
              <a:gd name="connsiteY539" fmla="*/ 909565 h 1124744"/>
              <a:gd name="connsiteX540" fmla="*/ 3979743 w 9897988"/>
              <a:gd name="connsiteY540" fmla="*/ 965762 h 1124744"/>
              <a:gd name="connsiteX541" fmla="*/ 4027188 w 9897988"/>
              <a:gd name="connsiteY541" fmla="*/ 965762 h 1124744"/>
              <a:gd name="connsiteX542" fmla="*/ 4027188 w 9897988"/>
              <a:gd name="connsiteY542" fmla="*/ 909565 h 1124744"/>
              <a:gd name="connsiteX543" fmla="*/ 3912528 w 9897988"/>
              <a:gd name="connsiteY543" fmla="*/ 909565 h 1124744"/>
              <a:gd name="connsiteX544" fmla="*/ 3912528 w 9897988"/>
              <a:gd name="connsiteY544" fmla="*/ 965762 h 1124744"/>
              <a:gd name="connsiteX545" fmla="*/ 3959973 w 9897988"/>
              <a:gd name="connsiteY545" fmla="*/ 965762 h 1124744"/>
              <a:gd name="connsiteX546" fmla="*/ 3959973 w 9897988"/>
              <a:gd name="connsiteY546" fmla="*/ 909565 h 1124744"/>
              <a:gd name="connsiteX547" fmla="*/ 6887112 w 9897988"/>
              <a:gd name="connsiteY547" fmla="*/ 905715 h 1124744"/>
              <a:gd name="connsiteX548" fmla="*/ 6877940 w 9897988"/>
              <a:gd name="connsiteY548" fmla="*/ 910448 h 1124744"/>
              <a:gd name="connsiteX549" fmla="*/ 6877940 w 9897988"/>
              <a:gd name="connsiteY549" fmla="*/ 929381 h 1124744"/>
              <a:gd name="connsiteX550" fmla="*/ 6887112 w 9897988"/>
              <a:gd name="connsiteY550" fmla="*/ 934115 h 1124744"/>
              <a:gd name="connsiteX551" fmla="*/ 7317127 w 9897988"/>
              <a:gd name="connsiteY551" fmla="*/ 934115 h 1124744"/>
              <a:gd name="connsiteX552" fmla="*/ 7326299 w 9897988"/>
              <a:gd name="connsiteY552" fmla="*/ 929381 h 1124744"/>
              <a:gd name="connsiteX553" fmla="*/ 7326299 w 9897988"/>
              <a:gd name="connsiteY553" fmla="*/ 910448 h 1124744"/>
              <a:gd name="connsiteX554" fmla="*/ 7317127 w 9897988"/>
              <a:gd name="connsiteY554" fmla="*/ 905715 h 1124744"/>
              <a:gd name="connsiteX555" fmla="*/ 5551136 w 9897988"/>
              <a:gd name="connsiteY555" fmla="*/ 905715 h 1124744"/>
              <a:gd name="connsiteX556" fmla="*/ 5541964 w 9897988"/>
              <a:gd name="connsiteY556" fmla="*/ 910448 h 1124744"/>
              <a:gd name="connsiteX557" fmla="*/ 5541964 w 9897988"/>
              <a:gd name="connsiteY557" fmla="*/ 929381 h 1124744"/>
              <a:gd name="connsiteX558" fmla="*/ 5551136 w 9897988"/>
              <a:gd name="connsiteY558" fmla="*/ 934115 h 1124744"/>
              <a:gd name="connsiteX559" fmla="*/ 5981151 w 9897988"/>
              <a:gd name="connsiteY559" fmla="*/ 934115 h 1124744"/>
              <a:gd name="connsiteX560" fmla="*/ 5990323 w 9897988"/>
              <a:gd name="connsiteY560" fmla="*/ 929381 h 1124744"/>
              <a:gd name="connsiteX561" fmla="*/ 5990323 w 9897988"/>
              <a:gd name="connsiteY561" fmla="*/ 910448 h 1124744"/>
              <a:gd name="connsiteX562" fmla="*/ 5981151 w 9897988"/>
              <a:gd name="connsiteY562" fmla="*/ 905715 h 1124744"/>
              <a:gd name="connsiteX563" fmla="*/ 3105194 w 9897988"/>
              <a:gd name="connsiteY563" fmla="*/ 905715 h 1124744"/>
              <a:gd name="connsiteX564" fmla="*/ 3096023 w 9897988"/>
              <a:gd name="connsiteY564" fmla="*/ 910448 h 1124744"/>
              <a:gd name="connsiteX565" fmla="*/ 3096023 w 9897988"/>
              <a:gd name="connsiteY565" fmla="*/ 929381 h 1124744"/>
              <a:gd name="connsiteX566" fmla="*/ 3105194 w 9897988"/>
              <a:gd name="connsiteY566" fmla="*/ 934115 h 1124744"/>
              <a:gd name="connsiteX567" fmla="*/ 3535209 w 9897988"/>
              <a:gd name="connsiteY567" fmla="*/ 934115 h 1124744"/>
              <a:gd name="connsiteX568" fmla="*/ 3544381 w 9897988"/>
              <a:gd name="connsiteY568" fmla="*/ 929381 h 1124744"/>
              <a:gd name="connsiteX569" fmla="*/ 3544381 w 9897988"/>
              <a:gd name="connsiteY569" fmla="*/ 910448 h 1124744"/>
              <a:gd name="connsiteX570" fmla="*/ 3535209 w 9897988"/>
              <a:gd name="connsiteY570" fmla="*/ 905715 h 1124744"/>
              <a:gd name="connsiteX571" fmla="*/ 9688636 w 9897988"/>
              <a:gd name="connsiteY571" fmla="*/ 900324 h 1124744"/>
              <a:gd name="connsiteX572" fmla="*/ 9688636 w 9897988"/>
              <a:gd name="connsiteY572" fmla="*/ 941397 h 1124744"/>
              <a:gd name="connsiteX573" fmla="*/ 9718882 w 9897988"/>
              <a:gd name="connsiteY573" fmla="*/ 941397 h 1124744"/>
              <a:gd name="connsiteX574" fmla="*/ 9718882 w 9897988"/>
              <a:gd name="connsiteY574" fmla="*/ 900324 h 1124744"/>
              <a:gd name="connsiteX575" fmla="*/ 5290189 w 9897988"/>
              <a:gd name="connsiteY575" fmla="*/ 900324 h 1124744"/>
              <a:gd name="connsiteX576" fmla="*/ 5290189 w 9897988"/>
              <a:gd name="connsiteY576" fmla="*/ 941397 h 1124744"/>
              <a:gd name="connsiteX577" fmla="*/ 5320413 w 9897988"/>
              <a:gd name="connsiteY577" fmla="*/ 941397 h 1124744"/>
              <a:gd name="connsiteX578" fmla="*/ 5320413 w 9897988"/>
              <a:gd name="connsiteY578" fmla="*/ 900324 h 1124744"/>
              <a:gd name="connsiteX579" fmla="*/ 4775452 w 9897988"/>
              <a:gd name="connsiteY579" fmla="*/ 900324 h 1124744"/>
              <a:gd name="connsiteX580" fmla="*/ 4775452 w 9897988"/>
              <a:gd name="connsiteY580" fmla="*/ 941397 h 1124744"/>
              <a:gd name="connsiteX581" fmla="*/ 4805675 w 9897988"/>
              <a:gd name="connsiteY581" fmla="*/ 941397 h 1124744"/>
              <a:gd name="connsiteX582" fmla="*/ 4805675 w 9897988"/>
              <a:gd name="connsiteY582" fmla="*/ 900324 h 1124744"/>
              <a:gd name="connsiteX583" fmla="*/ 3791489 w 9897988"/>
              <a:gd name="connsiteY583" fmla="*/ 900324 h 1124744"/>
              <a:gd name="connsiteX584" fmla="*/ 3791489 w 9897988"/>
              <a:gd name="connsiteY584" fmla="*/ 941397 h 1124744"/>
              <a:gd name="connsiteX585" fmla="*/ 3827476 w 9897988"/>
              <a:gd name="connsiteY585" fmla="*/ 941397 h 1124744"/>
              <a:gd name="connsiteX586" fmla="*/ 3827476 w 9897988"/>
              <a:gd name="connsiteY586" fmla="*/ 900324 h 1124744"/>
              <a:gd name="connsiteX587" fmla="*/ 1616846 w 9897988"/>
              <a:gd name="connsiteY587" fmla="*/ 898977 h 1124744"/>
              <a:gd name="connsiteX588" fmla="*/ 1568905 w 9897988"/>
              <a:gd name="connsiteY588" fmla="*/ 923719 h 1124744"/>
              <a:gd name="connsiteX589" fmla="*/ 1616846 w 9897988"/>
              <a:gd name="connsiteY589" fmla="*/ 948461 h 1124744"/>
              <a:gd name="connsiteX590" fmla="*/ 1664787 w 9897988"/>
              <a:gd name="connsiteY590" fmla="*/ 923719 h 1124744"/>
              <a:gd name="connsiteX591" fmla="*/ 1616846 w 9897988"/>
              <a:gd name="connsiteY591" fmla="*/ 898977 h 1124744"/>
              <a:gd name="connsiteX592" fmla="*/ 1488347 w 9897988"/>
              <a:gd name="connsiteY592" fmla="*/ 898977 h 1124744"/>
              <a:gd name="connsiteX593" fmla="*/ 1440406 w 9897988"/>
              <a:gd name="connsiteY593" fmla="*/ 923719 h 1124744"/>
              <a:gd name="connsiteX594" fmla="*/ 1488347 w 9897988"/>
              <a:gd name="connsiteY594" fmla="*/ 948461 h 1124744"/>
              <a:gd name="connsiteX595" fmla="*/ 1536287 w 9897988"/>
              <a:gd name="connsiteY595" fmla="*/ 923719 h 1124744"/>
              <a:gd name="connsiteX596" fmla="*/ 1488347 w 9897988"/>
              <a:gd name="connsiteY596" fmla="*/ 898977 h 1124744"/>
              <a:gd name="connsiteX597" fmla="*/ 1359847 w 9897988"/>
              <a:gd name="connsiteY597" fmla="*/ 898977 h 1124744"/>
              <a:gd name="connsiteX598" fmla="*/ 1311906 w 9897988"/>
              <a:gd name="connsiteY598" fmla="*/ 923719 h 1124744"/>
              <a:gd name="connsiteX599" fmla="*/ 1359847 w 9897988"/>
              <a:gd name="connsiteY599" fmla="*/ 948461 h 1124744"/>
              <a:gd name="connsiteX600" fmla="*/ 1407788 w 9897988"/>
              <a:gd name="connsiteY600" fmla="*/ 923719 h 1124744"/>
              <a:gd name="connsiteX601" fmla="*/ 1359847 w 9897988"/>
              <a:gd name="connsiteY601" fmla="*/ 898977 h 1124744"/>
              <a:gd name="connsiteX602" fmla="*/ 5156536 w 9897988"/>
              <a:gd name="connsiteY602" fmla="*/ 897274 h 1124744"/>
              <a:gd name="connsiteX603" fmla="*/ 5156536 w 9897988"/>
              <a:gd name="connsiteY603" fmla="*/ 953470 h 1124744"/>
              <a:gd name="connsiteX604" fmla="*/ 5203981 w 9897988"/>
              <a:gd name="connsiteY604" fmla="*/ 953470 h 1124744"/>
              <a:gd name="connsiteX605" fmla="*/ 5203981 w 9897988"/>
              <a:gd name="connsiteY605" fmla="*/ 897274 h 1124744"/>
              <a:gd name="connsiteX606" fmla="*/ 5089320 w 9897988"/>
              <a:gd name="connsiteY606" fmla="*/ 897274 h 1124744"/>
              <a:gd name="connsiteX607" fmla="*/ 5089320 w 9897988"/>
              <a:gd name="connsiteY607" fmla="*/ 953470 h 1124744"/>
              <a:gd name="connsiteX608" fmla="*/ 5136766 w 9897988"/>
              <a:gd name="connsiteY608" fmla="*/ 953470 h 1124744"/>
              <a:gd name="connsiteX609" fmla="*/ 5136766 w 9897988"/>
              <a:gd name="connsiteY609" fmla="*/ 897274 h 1124744"/>
              <a:gd name="connsiteX610" fmla="*/ 5022105 w 9897988"/>
              <a:gd name="connsiteY610" fmla="*/ 897274 h 1124744"/>
              <a:gd name="connsiteX611" fmla="*/ 5022105 w 9897988"/>
              <a:gd name="connsiteY611" fmla="*/ 953470 h 1124744"/>
              <a:gd name="connsiteX612" fmla="*/ 5069550 w 9897988"/>
              <a:gd name="connsiteY612" fmla="*/ 953470 h 1124744"/>
              <a:gd name="connsiteX613" fmla="*/ 5069550 w 9897988"/>
              <a:gd name="connsiteY613" fmla="*/ 897274 h 1124744"/>
              <a:gd name="connsiteX614" fmla="*/ 4954891 w 9897988"/>
              <a:gd name="connsiteY614" fmla="*/ 897274 h 1124744"/>
              <a:gd name="connsiteX615" fmla="*/ 4954891 w 9897988"/>
              <a:gd name="connsiteY615" fmla="*/ 953470 h 1124744"/>
              <a:gd name="connsiteX616" fmla="*/ 5002336 w 9897988"/>
              <a:gd name="connsiteY616" fmla="*/ 953470 h 1124744"/>
              <a:gd name="connsiteX617" fmla="*/ 5002336 w 9897988"/>
              <a:gd name="connsiteY617" fmla="*/ 897274 h 1124744"/>
              <a:gd name="connsiteX618" fmla="*/ 4887675 w 9897988"/>
              <a:gd name="connsiteY618" fmla="*/ 897274 h 1124744"/>
              <a:gd name="connsiteX619" fmla="*/ 4887675 w 9897988"/>
              <a:gd name="connsiteY619" fmla="*/ 953470 h 1124744"/>
              <a:gd name="connsiteX620" fmla="*/ 4935120 w 9897988"/>
              <a:gd name="connsiteY620" fmla="*/ 953470 h 1124744"/>
              <a:gd name="connsiteX621" fmla="*/ 4935120 w 9897988"/>
              <a:gd name="connsiteY621" fmla="*/ 897274 h 1124744"/>
              <a:gd name="connsiteX622" fmla="*/ 7537778 w 9897988"/>
              <a:gd name="connsiteY622" fmla="*/ 891762 h 1124744"/>
              <a:gd name="connsiteX623" fmla="*/ 7537778 w 9897988"/>
              <a:gd name="connsiteY623" fmla="*/ 926034 h 1124744"/>
              <a:gd name="connsiteX624" fmla="*/ 7865493 w 9897988"/>
              <a:gd name="connsiteY624" fmla="*/ 926034 h 1124744"/>
              <a:gd name="connsiteX625" fmla="*/ 7865493 w 9897988"/>
              <a:gd name="connsiteY625" fmla="*/ 891762 h 1124744"/>
              <a:gd name="connsiteX626" fmla="*/ 7388136 w 9897988"/>
              <a:gd name="connsiteY626" fmla="*/ 891762 h 1124744"/>
              <a:gd name="connsiteX627" fmla="*/ 7388136 w 9897988"/>
              <a:gd name="connsiteY627" fmla="*/ 926034 h 1124744"/>
              <a:gd name="connsiteX628" fmla="*/ 7502076 w 9897988"/>
              <a:gd name="connsiteY628" fmla="*/ 926034 h 1124744"/>
              <a:gd name="connsiteX629" fmla="*/ 7502076 w 9897988"/>
              <a:gd name="connsiteY629" fmla="*/ 891762 h 1124744"/>
              <a:gd name="connsiteX630" fmla="*/ 1991891 w 9897988"/>
              <a:gd name="connsiteY630" fmla="*/ 891762 h 1124744"/>
              <a:gd name="connsiteX631" fmla="*/ 1991891 w 9897988"/>
              <a:gd name="connsiteY631" fmla="*/ 926034 h 1124744"/>
              <a:gd name="connsiteX632" fmla="*/ 2455222 w 9897988"/>
              <a:gd name="connsiteY632" fmla="*/ 926034 h 1124744"/>
              <a:gd name="connsiteX633" fmla="*/ 2455222 w 9897988"/>
              <a:gd name="connsiteY633" fmla="*/ 891762 h 1124744"/>
              <a:gd name="connsiteX634" fmla="*/ 1780320 w 9897988"/>
              <a:gd name="connsiteY634" fmla="*/ 891762 h 1124744"/>
              <a:gd name="connsiteX635" fmla="*/ 1780320 w 9897988"/>
              <a:gd name="connsiteY635" fmla="*/ 926034 h 1124744"/>
              <a:gd name="connsiteX636" fmla="*/ 1941412 w 9897988"/>
              <a:gd name="connsiteY636" fmla="*/ 926034 h 1124744"/>
              <a:gd name="connsiteX637" fmla="*/ 1941412 w 9897988"/>
              <a:gd name="connsiteY637" fmla="*/ 891762 h 1124744"/>
              <a:gd name="connsiteX638" fmla="*/ 1270498 w 9897988"/>
              <a:gd name="connsiteY638" fmla="*/ 869064 h 1124744"/>
              <a:gd name="connsiteX639" fmla="*/ 1718855 w 9897988"/>
              <a:gd name="connsiteY639" fmla="*/ 869064 h 1124744"/>
              <a:gd name="connsiteX640" fmla="*/ 1718855 w 9897988"/>
              <a:gd name="connsiteY640" fmla="*/ 966912 h 1124744"/>
              <a:gd name="connsiteX641" fmla="*/ 1270498 w 9897988"/>
              <a:gd name="connsiteY641" fmla="*/ 966912 h 1124744"/>
              <a:gd name="connsiteX642" fmla="*/ 6887112 w 9897988"/>
              <a:gd name="connsiteY642" fmla="*/ 848480 h 1124744"/>
              <a:gd name="connsiteX643" fmla="*/ 6877940 w 9897988"/>
              <a:gd name="connsiteY643" fmla="*/ 853214 h 1124744"/>
              <a:gd name="connsiteX644" fmla="*/ 6877940 w 9897988"/>
              <a:gd name="connsiteY644" fmla="*/ 872147 h 1124744"/>
              <a:gd name="connsiteX645" fmla="*/ 6887112 w 9897988"/>
              <a:gd name="connsiteY645" fmla="*/ 876880 h 1124744"/>
              <a:gd name="connsiteX646" fmla="*/ 7317127 w 9897988"/>
              <a:gd name="connsiteY646" fmla="*/ 876880 h 1124744"/>
              <a:gd name="connsiteX647" fmla="*/ 7326299 w 9897988"/>
              <a:gd name="connsiteY647" fmla="*/ 872147 h 1124744"/>
              <a:gd name="connsiteX648" fmla="*/ 7326299 w 9897988"/>
              <a:gd name="connsiteY648" fmla="*/ 853214 h 1124744"/>
              <a:gd name="connsiteX649" fmla="*/ 7317127 w 9897988"/>
              <a:gd name="connsiteY649" fmla="*/ 848480 h 1124744"/>
              <a:gd name="connsiteX650" fmla="*/ 5551136 w 9897988"/>
              <a:gd name="connsiteY650" fmla="*/ 848480 h 1124744"/>
              <a:gd name="connsiteX651" fmla="*/ 5541964 w 9897988"/>
              <a:gd name="connsiteY651" fmla="*/ 853214 h 1124744"/>
              <a:gd name="connsiteX652" fmla="*/ 5541964 w 9897988"/>
              <a:gd name="connsiteY652" fmla="*/ 872147 h 1124744"/>
              <a:gd name="connsiteX653" fmla="*/ 5551136 w 9897988"/>
              <a:gd name="connsiteY653" fmla="*/ 876880 h 1124744"/>
              <a:gd name="connsiteX654" fmla="*/ 5981151 w 9897988"/>
              <a:gd name="connsiteY654" fmla="*/ 876880 h 1124744"/>
              <a:gd name="connsiteX655" fmla="*/ 5990323 w 9897988"/>
              <a:gd name="connsiteY655" fmla="*/ 872147 h 1124744"/>
              <a:gd name="connsiteX656" fmla="*/ 5990323 w 9897988"/>
              <a:gd name="connsiteY656" fmla="*/ 853214 h 1124744"/>
              <a:gd name="connsiteX657" fmla="*/ 5981151 w 9897988"/>
              <a:gd name="connsiteY657" fmla="*/ 848480 h 1124744"/>
              <a:gd name="connsiteX658" fmla="*/ 3105194 w 9897988"/>
              <a:gd name="connsiteY658" fmla="*/ 848480 h 1124744"/>
              <a:gd name="connsiteX659" fmla="*/ 3096023 w 9897988"/>
              <a:gd name="connsiteY659" fmla="*/ 853214 h 1124744"/>
              <a:gd name="connsiteX660" fmla="*/ 3096023 w 9897988"/>
              <a:gd name="connsiteY660" fmla="*/ 872147 h 1124744"/>
              <a:gd name="connsiteX661" fmla="*/ 3105194 w 9897988"/>
              <a:gd name="connsiteY661" fmla="*/ 876880 h 1124744"/>
              <a:gd name="connsiteX662" fmla="*/ 3535209 w 9897988"/>
              <a:gd name="connsiteY662" fmla="*/ 876880 h 1124744"/>
              <a:gd name="connsiteX663" fmla="*/ 3544381 w 9897988"/>
              <a:gd name="connsiteY663" fmla="*/ 872147 h 1124744"/>
              <a:gd name="connsiteX664" fmla="*/ 3544381 w 9897988"/>
              <a:gd name="connsiteY664" fmla="*/ 853214 h 1124744"/>
              <a:gd name="connsiteX665" fmla="*/ 3535209 w 9897988"/>
              <a:gd name="connsiteY665" fmla="*/ 848480 h 1124744"/>
              <a:gd name="connsiteX666" fmla="*/ 6053380 w 9897988"/>
              <a:gd name="connsiteY666" fmla="*/ 842032 h 1124744"/>
              <a:gd name="connsiteX667" fmla="*/ 6041809 w 9897988"/>
              <a:gd name="connsiteY667" fmla="*/ 848003 h 1124744"/>
              <a:gd name="connsiteX668" fmla="*/ 6041809 w 9897988"/>
              <a:gd name="connsiteY668" fmla="*/ 871890 h 1124744"/>
              <a:gd name="connsiteX669" fmla="*/ 6053380 w 9897988"/>
              <a:gd name="connsiteY669" fmla="*/ 877862 h 1124744"/>
              <a:gd name="connsiteX670" fmla="*/ 6352477 w 9897988"/>
              <a:gd name="connsiteY670" fmla="*/ 877862 h 1124744"/>
              <a:gd name="connsiteX671" fmla="*/ 6364049 w 9897988"/>
              <a:gd name="connsiteY671" fmla="*/ 871890 h 1124744"/>
              <a:gd name="connsiteX672" fmla="*/ 6364049 w 9897988"/>
              <a:gd name="connsiteY672" fmla="*/ 848003 h 1124744"/>
              <a:gd name="connsiteX673" fmla="*/ 6352477 w 9897988"/>
              <a:gd name="connsiteY673" fmla="*/ 842032 h 1124744"/>
              <a:gd name="connsiteX674" fmla="*/ 9046260 w 9897988"/>
              <a:gd name="connsiteY674" fmla="*/ 839898 h 1124744"/>
              <a:gd name="connsiteX675" fmla="*/ 9046260 w 9897988"/>
              <a:gd name="connsiteY675" fmla="*/ 909613 h 1124744"/>
              <a:gd name="connsiteX676" fmla="*/ 9115688 w 9897988"/>
              <a:gd name="connsiteY676" fmla="*/ 909613 h 1124744"/>
              <a:gd name="connsiteX677" fmla="*/ 9115688 w 9897988"/>
              <a:gd name="connsiteY677" fmla="*/ 839898 h 1124744"/>
              <a:gd name="connsiteX678" fmla="*/ 8931598 w 9897988"/>
              <a:gd name="connsiteY678" fmla="*/ 839898 h 1124744"/>
              <a:gd name="connsiteX679" fmla="*/ 8931598 w 9897988"/>
              <a:gd name="connsiteY679" fmla="*/ 909613 h 1124744"/>
              <a:gd name="connsiteX680" fmla="*/ 9001027 w 9897988"/>
              <a:gd name="connsiteY680" fmla="*/ 909613 h 1124744"/>
              <a:gd name="connsiteX681" fmla="*/ 9001027 w 9897988"/>
              <a:gd name="connsiteY681" fmla="*/ 839898 h 1124744"/>
              <a:gd name="connsiteX682" fmla="*/ 8816859 w 9897988"/>
              <a:gd name="connsiteY682" fmla="*/ 839898 h 1124744"/>
              <a:gd name="connsiteX683" fmla="*/ 8816859 w 9897988"/>
              <a:gd name="connsiteY683" fmla="*/ 909613 h 1124744"/>
              <a:gd name="connsiteX684" fmla="*/ 8886288 w 9897988"/>
              <a:gd name="connsiteY684" fmla="*/ 909613 h 1124744"/>
              <a:gd name="connsiteX685" fmla="*/ 8886288 w 9897988"/>
              <a:gd name="connsiteY685" fmla="*/ 839898 h 1124744"/>
              <a:gd name="connsiteX686" fmla="*/ 8698983 w 9897988"/>
              <a:gd name="connsiteY686" fmla="*/ 839898 h 1124744"/>
              <a:gd name="connsiteX687" fmla="*/ 8698983 w 9897988"/>
              <a:gd name="connsiteY687" fmla="*/ 909613 h 1124744"/>
              <a:gd name="connsiteX688" fmla="*/ 8768412 w 9897988"/>
              <a:gd name="connsiteY688" fmla="*/ 909613 h 1124744"/>
              <a:gd name="connsiteX689" fmla="*/ 8768412 w 9897988"/>
              <a:gd name="connsiteY689" fmla="*/ 839898 h 1124744"/>
              <a:gd name="connsiteX690" fmla="*/ 8581108 w 9897988"/>
              <a:gd name="connsiteY690" fmla="*/ 839898 h 1124744"/>
              <a:gd name="connsiteX691" fmla="*/ 8581108 w 9897988"/>
              <a:gd name="connsiteY691" fmla="*/ 909613 h 1124744"/>
              <a:gd name="connsiteX692" fmla="*/ 8650536 w 9897988"/>
              <a:gd name="connsiteY692" fmla="*/ 909613 h 1124744"/>
              <a:gd name="connsiteX693" fmla="*/ 8650536 w 9897988"/>
              <a:gd name="connsiteY693" fmla="*/ 839898 h 1124744"/>
              <a:gd name="connsiteX694" fmla="*/ 8463233 w 9897988"/>
              <a:gd name="connsiteY694" fmla="*/ 839898 h 1124744"/>
              <a:gd name="connsiteX695" fmla="*/ 8463233 w 9897988"/>
              <a:gd name="connsiteY695" fmla="*/ 909613 h 1124744"/>
              <a:gd name="connsiteX696" fmla="*/ 8532662 w 9897988"/>
              <a:gd name="connsiteY696" fmla="*/ 909613 h 1124744"/>
              <a:gd name="connsiteX697" fmla="*/ 8532662 w 9897988"/>
              <a:gd name="connsiteY697" fmla="*/ 839898 h 1124744"/>
              <a:gd name="connsiteX698" fmla="*/ 8345359 w 9897988"/>
              <a:gd name="connsiteY698" fmla="*/ 839898 h 1124744"/>
              <a:gd name="connsiteX699" fmla="*/ 8345359 w 9897988"/>
              <a:gd name="connsiteY699" fmla="*/ 909613 h 1124744"/>
              <a:gd name="connsiteX700" fmla="*/ 8414787 w 9897988"/>
              <a:gd name="connsiteY700" fmla="*/ 909613 h 1124744"/>
              <a:gd name="connsiteX701" fmla="*/ 8414787 w 9897988"/>
              <a:gd name="connsiteY701" fmla="*/ 839898 h 1124744"/>
              <a:gd name="connsiteX702" fmla="*/ 8227482 w 9897988"/>
              <a:gd name="connsiteY702" fmla="*/ 839898 h 1124744"/>
              <a:gd name="connsiteX703" fmla="*/ 8227482 w 9897988"/>
              <a:gd name="connsiteY703" fmla="*/ 909613 h 1124744"/>
              <a:gd name="connsiteX704" fmla="*/ 8296911 w 9897988"/>
              <a:gd name="connsiteY704" fmla="*/ 909613 h 1124744"/>
              <a:gd name="connsiteX705" fmla="*/ 8296911 w 9897988"/>
              <a:gd name="connsiteY705" fmla="*/ 839898 h 1124744"/>
              <a:gd name="connsiteX706" fmla="*/ 8109608 w 9897988"/>
              <a:gd name="connsiteY706" fmla="*/ 839898 h 1124744"/>
              <a:gd name="connsiteX707" fmla="*/ 8109608 w 9897988"/>
              <a:gd name="connsiteY707" fmla="*/ 909613 h 1124744"/>
              <a:gd name="connsiteX708" fmla="*/ 8179036 w 9897988"/>
              <a:gd name="connsiteY708" fmla="*/ 909613 h 1124744"/>
              <a:gd name="connsiteX709" fmla="*/ 8179036 w 9897988"/>
              <a:gd name="connsiteY709" fmla="*/ 839898 h 1124744"/>
              <a:gd name="connsiteX710" fmla="*/ 1124125 w 9897988"/>
              <a:gd name="connsiteY710" fmla="*/ 839898 h 1124744"/>
              <a:gd name="connsiteX711" fmla="*/ 1124125 w 9897988"/>
              <a:gd name="connsiteY711" fmla="*/ 909613 h 1124744"/>
              <a:gd name="connsiteX712" fmla="*/ 1193554 w 9897988"/>
              <a:gd name="connsiteY712" fmla="*/ 909613 h 1124744"/>
              <a:gd name="connsiteX713" fmla="*/ 1193554 w 9897988"/>
              <a:gd name="connsiteY713" fmla="*/ 839898 h 1124744"/>
              <a:gd name="connsiteX714" fmla="*/ 1009464 w 9897988"/>
              <a:gd name="connsiteY714" fmla="*/ 839898 h 1124744"/>
              <a:gd name="connsiteX715" fmla="*/ 1009464 w 9897988"/>
              <a:gd name="connsiteY715" fmla="*/ 909613 h 1124744"/>
              <a:gd name="connsiteX716" fmla="*/ 1078893 w 9897988"/>
              <a:gd name="connsiteY716" fmla="*/ 909613 h 1124744"/>
              <a:gd name="connsiteX717" fmla="*/ 1078893 w 9897988"/>
              <a:gd name="connsiteY717" fmla="*/ 839898 h 1124744"/>
              <a:gd name="connsiteX718" fmla="*/ 894725 w 9897988"/>
              <a:gd name="connsiteY718" fmla="*/ 839898 h 1124744"/>
              <a:gd name="connsiteX719" fmla="*/ 894725 w 9897988"/>
              <a:gd name="connsiteY719" fmla="*/ 909613 h 1124744"/>
              <a:gd name="connsiteX720" fmla="*/ 964154 w 9897988"/>
              <a:gd name="connsiteY720" fmla="*/ 909613 h 1124744"/>
              <a:gd name="connsiteX721" fmla="*/ 964154 w 9897988"/>
              <a:gd name="connsiteY721" fmla="*/ 839898 h 1124744"/>
              <a:gd name="connsiteX722" fmla="*/ 776850 w 9897988"/>
              <a:gd name="connsiteY722" fmla="*/ 839898 h 1124744"/>
              <a:gd name="connsiteX723" fmla="*/ 776850 w 9897988"/>
              <a:gd name="connsiteY723" fmla="*/ 909613 h 1124744"/>
              <a:gd name="connsiteX724" fmla="*/ 846279 w 9897988"/>
              <a:gd name="connsiteY724" fmla="*/ 909613 h 1124744"/>
              <a:gd name="connsiteX725" fmla="*/ 846279 w 9897988"/>
              <a:gd name="connsiteY725" fmla="*/ 839898 h 1124744"/>
              <a:gd name="connsiteX726" fmla="*/ 658974 w 9897988"/>
              <a:gd name="connsiteY726" fmla="*/ 839898 h 1124744"/>
              <a:gd name="connsiteX727" fmla="*/ 658974 w 9897988"/>
              <a:gd name="connsiteY727" fmla="*/ 909613 h 1124744"/>
              <a:gd name="connsiteX728" fmla="*/ 728402 w 9897988"/>
              <a:gd name="connsiteY728" fmla="*/ 909613 h 1124744"/>
              <a:gd name="connsiteX729" fmla="*/ 728402 w 9897988"/>
              <a:gd name="connsiteY729" fmla="*/ 839898 h 1124744"/>
              <a:gd name="connsiteX730" fmla="*/ 541100 w 9897988"/>
              <a:gd name="connsiteY730" fmla="*/ 839898 h 1124744"/>
              <a:gd name="connsiteX731" fmla="*/ 541100 w 9897988"/>
              <a:gd name="connsiteY731" fmla="*/ 909613 h 1124744"/>
              <a:gd name="connsiteX732" fmla="*/ 610528 w 9897988"/>
              <a:gd name="connsiteY732" fmla="*/ 909613 h 1124744"/>
              <a:gd name="connsiteX733" fmla="*/ 610528 w 9897988"/>
              <a:gd name="connsiteY733" fmla="*/ 839898 h 1124744"/>
              <a:gd name="connsiteX734" fmla="*/ 423225 w 9897988"/>
              <a:gd name="connsiteY734" fmla="*/ 839898 h 1124744"/>
              <a:gd name="connsiteX735" fmla="*/ 423225 w 9897988"/>
              <a:gd name="connsiteY735" fmla="*/ 909613 h 1124744"/>
              <a:gd name="connsiteX736" fmla="*/ 492653 w 9897988"/>
              <a:gd name="connsiteY736" fmla="*/ 909613 h 1124744"/>
              <a:gd name="connsiteX737" fmla="*/ 492653 w 9897988"/>
              <a:gd name="connsiteY737" fmla="*/ 839898 h 1124744"/>
              <a:gd name="connsiteX738" fmla="*/ 305350 w 9897988"/>
              <a:gd name="connsiteY738" fmla="*/ 839898 h 1124744"/>
              <a:gd name="connsiteX739" fmla="*/ 305350 w 9897988"/>
              <a:gd name="connsiteY739" fmla="*/ 909613 h 1124744"/>
              <a:gd name="connsiteX740" fmla="*/ 374778 w 9897988"/>
              <a:gd name="connsiteY740" fmla="*/ 909613 h 1124744"/>
              <a:gd name="connsiteX741" fmla="*/ 374778 w 9897988"/>
              <a:gd name="connsiteY741" fmla="*/ 839898 h 1124744"/>
              <a:gd name="connsiteX742" fmla="*/ 187475 w 9897988"/>
              <a:gd name="connsiteY742" fmla="*/ 839898 h 1124744"/>
              <a:gd name="connsiteX743" fmla="*/ 187475 w 9897988"/>
              <a:gd name="connsiteY743" fmla="*/ 909613 h 1124744"/>
              <a:gd name="connsiteX744" fmla="*/ 256904 w 9897988"/>
              <a:gd name="connsiteY744" fmla="*/ 909613 h 1124744"/>
              <a:gd name="connsiteX745" fmla="*/ 256904 w 9897988"/>
              <a:gd name="connsiteY745" fmla="*/ 839898 h 1124744"/>
              <a:gd name="connsiteX746" fmla="*/ 9688636 w 9897988"/>
              <a:gd name="connsiteY746" fmla="*/ 835900 h 1124744"/>
              <a:gd name="connsiteX747" fmla="*/ 9688636 w 9897988"/>
              <a:gd name="connsiteY747" fmla="*/ 876973 h 1124744"/>
              <a:gd name="connsiteX748" fmla="*/ 9718882 w 9897988"/>
              <a:gd name="connsiteY748" fmla="*/ 876973 h 1124744"/>
              <a:gd name="connsiteX749" fmla="*/ 9718882 w 9897988"/>
              <a:gd name="connsiteY749" fmla="*/ 835900 h 1124744"/>
              <a:gd name="connsiteX750" fmla="*/ 5290189 w 9897988"/>
              <a:gd name="connsiteY750" fmla="*/ 835900 h 1124744"/>
              <a:gd name="connsiteX751" fmla="*/ 5290189 w 9897988"/>
              <a:gd name="connsiteY751" fmla="*/ 876973 h 1124744"/>
              <a:gd name="connsiteX752" fmla="*/ 5320413 w 9897988"/>
              <a:gd name="connsiteY752" fmla="*/ 876973 h 1124744"/>
              <a:gd name="connsiteX753" fmla="*/ 5320413 w 9897988"/>
              <a:gd name="connsiteY753" fmla="*/ 835900 h 1124744"/>
              <a:gd name="connsiteX754" fmla="*/ 4775452 w 9897988"/>
              <a:gd name="connsiteY754" fmla="*/ 835900 h 1124744"/>
              <a:gd name="connsiteX755" fmla="*/ 4775452 w 9897988"/>
              <a:gd name="connsiteY755" fmla="*/ 876973 h 1124744"/>
              <a:gd name="connsiteX756" fmla="*/ 4805675 w 9897988"/>
              <a:gd name="connsiteY756" fmla="*/ 876973 h 1124744"/>
              <a:gd name="connsiteX757" fmla="*/ 4805675 w 9897988"/>
              <a:gd name="connsiteY757" fmla="*/ 835900 h 1124744"/>
              <a:gd name="connsiteX758" fmla="*/ 3791489 w 9897988"/>
              <a:gd name="connsiteY758" fmla="*/ 835900 h 1124744"/>
              <a:gd name="connsiteX759" fmla="*/ 3791489 w 9897988"/>
              <a:gd name="connsiteY759" fmla="*/ 876973 h 1124744"/>
              <a:gd name="connsiteX760" fmla="*/ 3827476 w 9897988"/>
              <a:gd name="connsiteY760" fmla="*/ 876973 h 1124744"/>
              <a:gd name="connsiteX761" fmla="*/ 3827476 w 9897988"/>
              <a:gd name="connsiteY761" fmla="*/ 835900 h 1124744"/>
              <a:gd name="connsiteX762" fmla="*/ 7537778 w 9897988"/>
              <a:gd name="connsiteY762" fmla="*/ 834273 h 1124744"/>
              <a:gd name="connsiteX763" fmla="*/ 7537778 w 9897988"/>
              <a:gd name="connsiteY763" fmla="*/ 868545 h 1124744"/>
              <a:gd name="connsiteX764" fmla="*/ 7865493 w 9897988"/>
              <a:gd name="connsiteY764" fmla="*/ 868545 h 1124744"/>
              <a:gd name="connsiteX765" fmla="*/ 7865493 w 9897988"/>
              <a:gd name="connsiteY765" fmla="*/ 834273 h 1124744"/>
              <a:gd name="connsiteX766" fmla="*/ 7388136 w 9897988"/>
              <a:gd name="connsiteY766" fmla="*/ 834273 h 1124744"/>
              <a:gd name="connsiteX767" fmla="*/ 7388136 w 9897988"/>
              <a:gd name="connsiteY767" fmla="*/ 868545 h 1124744"/>
              <a:gd name="connsiteX768" fmla="*/ 7502076 w 9897988"/>
              <a:gd name="connsiteY768" fmla="*/ 868545 h 1124744"/>
              <a:gd name="connsiteX769" fmla="*/ 7502076 w 9897988"/>
              <a:gd name="connsiteY769" fmla="*/ 834273 h 1124744"/>
              <a:gd name="connsiteX770" fmla="*/ 1991891 w 9897988"/>
              <a:gd name="connsiteY770" fmla="*/ 834273 h 1124744"/>
              <a:gd name="connsiteX771" fmla="*/ 1991891 w 9897988"/>
              <a:gd name="connsiteY771" fmla="*/ 868545 h 1124744"/>
              <a:gd name="connsiteX772" fmla="*/ 2455222 w 9897988"/>
              <a:gd name="connsiteY772" fmla="*/ 868545 h 1124744"/>
              <a:gd name="connsiteX773" fmla="*/ 2455222 w 9897988"/>
              <a:gd name="connsiteY773" fmla="*/ 834273 h 1124744"/>
              <a:gd name="connsiteX774" fmla="*/ 1780320 w 9897988"/>
              <a:gd name="connsiteY774" fmla="*/ 834273 h 1124744"/>
              <a:gd name="connsiteX775" fmla="*/ 1780320 w 9897988"/>
              <a:gd name="connsiteY775" fmla="*/ 868545 h 1124744"/>
              <a:gd name="connsiteX776" fmla="*/ 1941412 w 9897988"/>
              <a:gd name="connsiteY776" fmla="*/ 868545 h 1124744"/>
              <a:gd name="connsiteX777" fmla="*/ 1941412 w 9897988"/>
              <a:gd name="connsiteY777" fmla="*/ 834273 h 1124744"/>
              <a:gd name="connsiteX778" fmla="*/ 5156536 w 9897988"/>
              <a:gd name="connsiteY778" fmla="*/ 822824 h 1124744"/>
              <a:gd name="connsiteX779" fmla="*/ 5156536 w 9897988"/>
              <a:gd name="connsiteY779" fmla="*/ 879020 h 1124744"/>
              <a:gd name="connsiteX780" fmla="*/ 5203981 w 9897988"/>
              <a:gd name="connsiteY780" fmla="*/ 879020 h 1124744"/>
              <a:gd name="connsiteX781" fmla="*/ 5203981 w 9897988"/>
              <a:gd name="connsiteY781" fmla="*/ 822824 h 1124744"/>
              <a:gd name="connsiteX782" fmla="*/ 5089320 w 9897988"/>
              <a:gd name="connsiteY782" fmla="*/ 822824 h 1124744"/>
              <a:gd name="connsiteX783" fmla="*/ 5089320 w 9897988"/>
              <a:gd name="connsiteY783" fmla="*/ 879020 h 1124744"/>
              <a:gd name="connsiteX784" fmla="*/ 5136766 w 9897988"/>
              <a:gd name="connsiteY784" fmla="*/ 879020 h 1124744"/>
              <a:gd name="connsiteX785" fmla="*/ 5136766 w 9897988"/>
              <a:gd name="connsiteY785" fmla="*/ 822824 h 1124744"/>
              <a:gd name="connsiteX786" fmla="*/ 5022105 w 9897988"/>
              <a:gd name="connsiteY786" fmla="*/ 822824 h 1124744"/>
              <a:gd name="connsiteX787" fmla="*/ 5022105 w 9897988"/>
              <a:gd name="connsiteY787" fmla="*/ 879020 h 1124744"/>
              <a:gd name="connsiteX788" fmla="*/ 5069550 w 9897988"/>
              <a:gd name="connsiteY788" fmla="*/ 879020 h 1124744"/>
              <a:gd name="connsiteX789" fmla="*/ 5069550 w 9897988"/>
              <a:gd name="connsiteY789" fmla="*/ 822824 h 1124744"/>
              <a:gd name="connsiteX790" fmla="*/ 4954891 w 9897988"/>
              <a:gd name="connsiteY790" fmla="*/ 822824 h 1124744"/>
              <a:gd name="connsiteX791" fmla="*/ 4954891 w 9897988"/>
              <a:gd name="connsiteY791" fmla="*/ 879020 h 1124744"/>
              <a:gd name="connsiteX792" fmla="*/ 5002336 w 9897988"/>
              <a:gd name="connsiteY792" fmla="*/ 879020 h 1124744"/>
              <a:gd name="connsiteX793" fmla="*/ 5002336 w 9897988"/>
              <a:gd name="connsiteY793" fmla="*/ 822824 h 1124744"/>
              <a:gd name="connsiteX794" fmla="*/ 4887675 w 9897988"/>
              <a:gd name="connsiteY794" fmla="*/ 822824 h 1124744"/>
              <a:gd name="connsiteX795" fmla="*/ 4887675 w 9897988"/>
              <a:gd name="connsiteY795" fmla="*/ 879020 h 1124744"/>
              <a:gd name="connsiteX796" fmla="*/ 4935120 w 9897988"/>
              <a:gd name="connsiteY796" fmla="*/ 879020 h 1124744"/>
              <a:gd name="connsiteX797" fmla="*/ 4935120 w 9897988"/>
              <a:gd name="connsiteY797" fmla="*/ 822824 h 1124744"/>
              <a:gd name="connsiteX798" fmla="*/ 3734799 w 9897988"/>
              <a:gd name="connsiteY798" fmla="*/ 805180 h 1124744"/>
              <a:gd name="connsiteX799" fmla="*/ 3884167 w 9897988"/>
              <a:gd name="connsiteY799" fmla="*/ 805180 h 1124744"/>
              <a:gd name="connsiteX800" fmla="*/ 3884167 w 9897988"/>
              <a:gd name="connsiteY800" fmla="*/ 878134 h 1124744"/>
              <a:gd name="connsiteX801" fmla="*/ 4605763 w 9897988"/>
              <a:gd name="connsiteY801" fmla="*/ 878134 h 1124744"/>
              <a:gd name="connsiteX802" fmla="*/ 4605763 w 9897988"/>
              <a:gd name="connsiteY802" fmla="*/ 955452 h 1124744"/>
              <a:gd name="connsiteX803" fmla="*/ 4727838 w 9897988"/>
              <a:gd name="connsiteY803" fmla="*/ 955452 h 1124744"/>
              <a:gd name="connsiteX804" fmla="*/ 4727838 w 9897988"/>
              <a:gd name="connsiteY804" fmla="*/ 805180 h 1124744"/>
              <a:gd name="connsiteX805" fmla="*/ 4853288 w 9897988"/>
              <a:gd name="connsiteY805" fmla="*/ 805180 h 1124744"/>
              <a:gd name="connsiteX806" fmla="*/ 4853288 w 9897988"/>
              <a:gd name="connsiteY806" fmla="*/ 955452 h 1124744"/>
              <a:gd name="connsiteX807" fmla="*/ 4856244 w 9897988"/>
              <a:gd name="connsiteY807" fmla="*/ 955452 h 1124744"/>
              <a:gd name="connsiteX808" fmla="*/ 4856244 w 9897988"/>
              <a:gd name="connsiteY808" fmla="*/ 1124744 h 1124744"/>
              <a:gd name="connsiteX809" fmla="*/ 4825633 w 9897988"/>
              <a:gd name="connsiteY809" fmla="*/ 1124744 h 1124744"/>
              <a:gd name="connsiteX810" fmla="*/ 4825633 w 9897988"/>
              <a:gd name="connsiteY810" fmla="*/ 1120805 h 1124744"/>
              <a:gd name="connsiteX811" fmla="*/ 4795408 w 9897988"/>
              <a:gd name="connsiteY811" fmla="*/ 1120805 h 1124744"/>
              <a:gd name="connsiteX812" fmla="*/ 4795408 w 9897988"/>
              <a:gd name="connsiteY812" fmla="*/ 1124744 h 1124744"/>
              <a:gd name="connsiteX813" fmla="*/ 4782814 w 9897988"/>
              <a:gd name="connsiteY813" fmla="*/ 1124744 h 1124744"/>
              <a:gd name="connsiteX814" fmla="*/ 4782814 w 9897988"/>
              <a:gd name="connsiteY814" fmla="*/ 1120805 h 1124744"/>
              <a:gd name="connsiteX815" fmla="*/ 4752590 w 9897988"/>
              <a:gd name="connsiteY815" fmla="*/ 1120805 h 1124744"/>
              <a:gd name="connsiteX816" fmla="*/ 4752590 w 9897988"/>
              <a:gd name="connsiteY816" fmla="*/ 1124744 h 1124744"/>
              <a:gd name="connsiteX817" fmla="*/ 4739995 w 9897988"/>
              <a:gd name="connsiteY817" fmla="*/ 1124744 h 1124744"/>
              <a:gd name="connsiteX818" fmla="*/ 4739995 w 9897988"/>
              <a:gd name="connsiteY818" fmla="*/ 1120805 h 1124744"/>
              <a:gd name="connsiteX819" fmla="*/ 4709772 w 9897988"/>
              <a:gd name="connsiteY819" fmla="*/ 1120805 h 1124744"/>
              <a:gd name="connsiteX820" fmla="*/ 4709772 w 9897988"/>
              <a:gd name="connsiteY820" fmla="*/ 1124744 h 1124744"/>
              <a:gd name="connsiteX821" fmla="*/ 4697177 w 9897988"/>
              <a:gd name="connsiteY821" fmla="*/ 1124744 h 1124744"/>
              <a:gd name="connsiteX822" fmla="*/ 4697177 w 9897988"/>
              <a:gd name="connsiteY822" fmla="*/ 1120805 h 1124744"/>
              <a:gd name="connsiteX823" fmla="*/ 4666954 w 9897988"/>
              <a:gd name="connsiteY823" fmla="*/ 1120805 h 1124744"/>
              <a:gd name="connsiteX824" fmla="*/ 4666954 w 9897988"/>
              <a:gd name="connsiteY824" fmla="*/ 1124744 h 1124744"/>
              <a:gd name="connsiteX825" fmla="*/ 4654359 w 9897988"/>
              <a:gd name="connsiteY825" fmla="*/ 1124744 h 1124744"/>
              <a:gd name="connsiteX826" fmla="*/ 4654359 w 9897988"/>
              <a:gd name="connsiteY826" fmla="*/ 1120805 h 1124744"/>
              <a:gd name="connsiteX827" fmla="*/ 4624136 w 9897988"/>
              <a:gd name="connsiteY827" fmla="*/ 1120805 h 1124744"/>
              <a:gd name="connsiteX828" fmla="*/ 4624136 w 9897988"/>
              <a:gd name="connsiteY828" fmla="*/ 1124744 h 1124744"/>
              <a:gd name="connsiteX829" fmla="*/ 4566101 w 9897988"/>
              <a:gd name="connsiteY829" fmla="*/ 1124744 h 1124744"/>
              <a:gd name="connsiteX830" fmla="*/ 4566101 w 9897988"/>
              <a:gd name="connsiteY830" fmla="*/ 1075683 h 1124744"/>
              <a:gd name="connsiteX831" fmla="*/ 4518656 w 9897988"/>
              <a:gd name="connsiteY831" fmla="*/ 1075683 h 1124744"/>
              <a:gd name="connsiteX832" fmla="*/ 4518656 w 9897988"/>
              <a:gd name="connsiteY832" fmla="*/ 1124744 h 1124744"/>
              <a:gd name="connsiteX833" fmla="*/ 4498886 w 9897988"/>
              <a:gd name="connsiteY833" fmla="*/ 1124744 h 1124744"/>
              <a:gd name="connsiteX834" fmla="*/ 4498886 w 9897988"/>
              <a:gd name="connsiteY834" fmla="*/ 1075683 h 1124744"/>
              <a:gd name="connsiteX835" fmla="*/ 4451442 w 9897988"/>
              <a:gd name="connsiteY835" fmla="*/ 1075683 h 1124744"/>
              <a:gd name="connsiteX836" fmla="*/ 4451442 w 9897988"/>
              <a:gd name="connsiteY836" fmla="*/ 1124744 h 1124744"/>
              <a:gd name="connsiteX837" fmla="*/ 4431670 w 9897988"/>
              <a:gd name="connsiteY837" fmla="*/ 1124744 h 1124744"/>
              <a:gd name="connsiteX838" fmla="*/ 4431670 w 9897988"/>
              <a:gd name="connsiteY838" fmla="*/ 1075683 h 1124744"/>
              <a:gd name="connsiteX839" fmla="*/ 4384225 w 9897988"/>
              <a:gd name="connsiteY839" fmla="*/ 1075683 h 1124744"/>
              <a:gd name="connsiteX840" fmla="*/ 4384225 w 9897988"/>
              <a:gd name="connsiteY840" fmla="*/ 1124744 h 1124744"/>
              <a:gd name="connsiteX841" fmla="*/ 4364456 w 9897988"/>
              <a:gd name="connsiteY841" fmla="*/ 1124744 h 1124744"/>
              <a:gd name="connsiteX842" fmla="*/ 4364456 w 9897988"/>
              <a:gd name="connsiteY842" fmla="*/ 1075683 h 1124744"/>
              <a:gd name="connsiteX843" fmla="*/ 4317011 w 9897988"/>
              <a:gd name="connsiteY843" fmla="*/ 1075683 h 1124744"/>
              <a:gd name="connsiteX844" fmla="*/ 4317011 w 9897988"/>
              <a:gd name="connsiteY844" fmla="*/ 1124744 h 1124744"/>
              <a:gd name="connsiteX845" fmla="*/ 4297241 w 9897988"/>
              <a:gd name="connsiteY845" fmla="*/ 1124744 h 1124744"/>
              <a:gd name="connsiteX846" fmla="*/ 4297241 w 9897988"/>
              <a:gd name="connsiteY846" fmla="*/ 1075683 h 1124744"/>
              <a:gd name="connsiteX847" fmla="*/ 4249796 w 9897988"/>
              <a:gd name="connsiteY847" fmla="*/ 1075683 h 1124744"/>
              <a:gd name="connsiteX848" fmla="*/ 4249796 w 9897988"/>
              <a:gd name="connsiteY848" fmla="*/ 1124744 h 1124744"/>
              <a:gd name="connsiteX849" fmla="*/ 4228831 w 9897988"/>
              <a:gd name="connsiteY849" fmla="*/ 1124744 h 1124744"/>
              <a:gd name="connsiteX850" fmla="*/ 4228831 w 9897988"/>
              <a:gd name="connsiteY850" fmla="*/ 1108906 h 1124744"/>
              <a:gd name="connsiteX851" fmla="*/ 4181388 w 9897988"/>
              <a:gd name="connsiteY851" fmla="*/ 1108906 h 1124744"/>
              <a:gd name="connsiteX852" fmla="*/ 4181388 w 9897988"/>
              <a:gd name="connsiteY852" fmla="*/ 1124744 h 1124744"/>
              <a:gd name="connsiteX853" fmla="*/ 4161618 w 9897988"/>
              <a:gd name="connsiteY853" fmla="*/ 1124744 h 1124744"/>
              <a:gd name="connsiteX854" fmla="*/ 4161618 w 9897988"/>
              <a:gd name="connsiteY854" fmla="*/ 1108906 h 1124744"/>
              <a:gd name="connsiteX855" fmla="*/ 4114173 w 9897988"/>
              <a:gd name="connsiteY855" fmla="*/ 1108906 h 1124744"/>
              <a:gd name="connsiteX856" fmla="*/ 4114173 w 9897988"/>
              <a:gd name="connsiteY856" fmla="*/ 1124744 h 1124744"/>
              <a:gd name="connsiteX857" fmla="*/ 4094402 w 9897988"/>
              <a:gd name="connsiteY857" fmla="*/ 1124744 h 1124744"/>
              <a:gd name="connsiteX858" fmla="*/ 4094402 w 9897988"/>
              <a:gd name="connsiteY858" fmla="*/ 1108906 h 1124744"/>
              <a:gd name="connsiteX859" fmla="*/ 4046957 w 9897988"/>
              <a:gd name="connsiteY859" fmla="*/ 1108906 h 1124744"/>
              <a:gd name="connsiteX860" fmla="*/ 4046957 w 9897988"/>
              <a:gd name="connsiteY860" fmla="*/ 1124744 h 1124744"/>
              <a:gd name="connsiteX861" fmla="*/ 4027188 w 9897988"/>
              <a:gd name="connsiteY861" fmla="*/ 1124744 h 1124744"/>
              <a:gd name="connsiteX862" fmla="*/ 4027188 w 9897988"/>
              <a:gd name="connsiteY862" fmla="*/ 1108906 h 1124744"/>
              <a:gd name="connsiteX863" fmla="*/ 3979743 w 9897988"/>
              <a:gd name="connsiteY863" fmla="*/ 1108906 h 1124744"/>
              <a:gd name="connsiteX864" fmla="*/ 3979743 w 9897988"/>
              <a:gd name="connsiteY864" fmla="*/ 1124744 h 1124744"/>
              <a:gd name="connsiteX865" fmla="*/ 3959973 w 9897988"/>
              <a:gd name="connsiteY865" fmla="*/ 1124744 h 1124744"/>
              <a:gd name="connsiteX866" fmla="*/ 3959973 w 9897988"/>
              <a:gd name="connsiteY866" fmla="*/ 1108906 h 1124744"/>
              <a:gd name="connsiteX867" fmla="*/ 3912528 w 9897988"/>
              <a:gd name="connsiteY867" fmla="*/ 1108906 h 1124744"/>
              <a:gd name="connsiteX868" fmla="*/ 3912528 w 9897988"/>
              <a:gd name="connsiteY868" fmla="*/ 1124744 h 1124744"/>
              <a:gd name="connsiteX869" fmla="*/ 3851238 w 9897988"/>
              <a:gd name="connsiteY869" fmla="*/ 1124744 h 1124744"/>
              <a:gd name="connsiteX870" fmla="*/ 3851238 w 9897988"/>
              <a:gd name="connsiteY870" fmla="*/ 1120805 h 1124744"/>
              <a:gd name="connsiteX871" fmla="*/ 3815251 w 9897988"/>
              <a:gd name="connsiteY871" fmla="*/ 1120805 h 1124744"/>
              <a:gd name="connsiteX872" fmla="*/ 3815251 w 9897988"/>
              <a:gd name="connsiteY872" fmla="*/ 1124744 h 1124744"/>
              <a:gd name="connsiteX873" fmla="*/ 3800255 w 9897988"/>
              <a:gd name="connsiteY873" fmla="*/ 1124744 h 1124744"/>
              <a:gd name="connsiteX874" fmla="*/ 3800255 w 9897988"/>
              <a:gd name="connsiteY874" fmla="*/ 1120805 h 1124744"/>
              <a:gd name="connsiteX875" fmla="*/ 3764269 w 9897988"/>
              <a:gd name="connsiteY875" fmla="*/ 1120805 h 1124744"/>
              <a:gd name="connsiteX876" fmla="*/ 3764269 w 9897988"/>
              <a:gd name="connsiteY876" fmla="*/ 1124744 h 1124744"/>
              <a:gd name="connsiteX877" fmla="*/ 3749273 w 9897988"/>
              <a:gd name="connsiteY877" fmla="*/ 1124744 h 1124744"/>
              <a:gd name="connsiteX878" fmla="*/ 3749273 w 9897988"/>
              <a:gd name="connsiteY878" fmla="*/ 1120805 h 1124744"/>
              <a:gd name="connsiteX879" fmla="*/ 3713287 w 9897988"/>
              <a:gd name="connsiteY879" fmla="*/ 1120805 h 1124744"/>
              <a:gd name="connsiteX880" fmla="*/ 3713287 w 9897988"/>
              <a:gd name="connsiteY880" fmla="*/ 1124744 h 1124744"/>
              <a:gd name="connsiteX881" fmla="*/ 3698292 w 9897988"/>
              <a:gd name="connsiteY881" fmla="*/ 1124744 h 1124744"/>
              <a:gd name="connsiteX882" fmla="*/ 3698292 w 9897988"/>
              <a:gd name="connsiteY882" fmla="*/ 1120805 h 1124744"/>
              <a:gd name="connsiteX883" fmla="*/ 3662305 w 9897988"/>
              <a:gd name="connsiteY883" fmla="*/ 1120805 h 1124744"/>
              <a:gd name="connsiteX884" fmla="*/ 3662305 w 9897988"/>
              <a:gd name="connsiteY884" fmla="*/ 1124744 h 1124744"/>
              <a:gd name="connsiteX885" fmla="*/ 3647310 w 9897988"/>
              <a:gd name="connsiteY885" fmla="*/ 1124744 h 1124744"/>
              <a:gd name="connsiteX886" fmla="*/ 3647310 w 9897988"/>
              <a:gd name="connsiteY886" fmla="*/ 1120805 h 1124744"/>
              <a:gd name="connsiteX887" fmla="*/ 3611323 w 9897988"/>
              <a:gd name="connsiteY887" fmla="*/ 1120805 h 1124744"/>
              <a:gd name="connsiteX888" fmla="*/ 3611323 w 9897988"/>
              <a:gd name="connsiteY888" fmla="*/ 1124744 h 1124744"/>
              <a:gd name="connsiteX889" fmla="*/ 3581912 w 9897988"/>
              <a:gd name="connsiteY889" fmla="*/ 1124744 h 1124744"/>
              <a:gd name="connsiteX890" fmla="*/ 3581912 w 9897988"/>
              <a:gd name="connsiteY890" fmla="*/ 955452 h 1124744"/>
              <a:gd name="connsiteX891" fmla="*/ 3734799 w 9897988"/>
              <a:gd name="connsiteY891" fmla="*/ 955452 h 1124744"/>
              <a:gd name="connsiteX892" fmla="*/ 6887112 w 9897988"/>
              <a:gd name="connsiteY892" fmla="*/ 791245 h 1124744"/>
              <a:gd name="connsiteX893" fmla="*/ 6877940 w 9897988"/>
              <a:gd name="connsiteY893" fmla="*/ 795979 h 1124744"/>
              <a:gd name="connsiteX894" fmla="*/ 6877940 w 9897988"/>
              <a:gd name="connsiteY894" fmla="*/ 814912 h 1124744"/>
              <a:gd name="connsiteX895" fmla="*/ 6887112 w 9897988"/>
              <a:gd name="connsiteY895" fmla="*/ 819645 h 1124744"/>
              <a:gd name="connsiteX896" fmla="*/ 7317127 w 9897988"/>
              <a:gd name="connsiteY896" fmla="*/ 819645 h 1124744"/>
              <a:gd name="connsiteX897" fmla="*/ 7326299 w 9897988"/>
              <a:gd name="connsiteY897" fmla="*/ 814912 h 1124744"/>
              <a:gd name="connsiteX898" fmla="*/ 7326299 w 9897988"/>
              <a:gd name="connsiteY898" fmla="*/ 795979 h 1124744"/>
              <a:gd name="connsiteX899" fmla="*/ 7317127 w 9897988"/>
              <a:gd name="connsiteY899" fmla="*/ 791245 h 1124744"/>
              <a:gd name="connsiteX900" fmla="*/ 5551136 w 9897988"/>
              <a:gd name="connsiteY900" fmla="*/ 791245 h 1124744"/>
              <a:gd name="connsiteX901" fmla="*/ 5541964 w 9897988"/>
              <a:gd name="connsiteY901" fmla="*/ 795979 h 1124744"/>
              <a:gd name="connsiteX902" fmla="*/ 5541964 w 9897988"/>
              <a:gd name="connsiteY902" fmla="*/ 814912 h 1124744"/>
              <a:gd name="connsiteX903" fmla="*/ 5551136 w 9897988"/>
              <a:gd name="connsiteY903" fmla="*/ 819645 h 1124744"/>
              <a:gd name="connsiteX904" fmla="*/ 5981151 w 9897988"/>
              <a:gd name="connsiteY904" fmla="*/ 819645 h 1124744"/>
              <a:gd name="connsiteX905" fmla="*/ 5990323 w 9897988"/>
              <a:gd name="connsiteY905" fmla="*/ 814912 h 1124744"/>
              <a:gd name="connsiteX906" fmla="*/ 5990323 w 9897988"/>
              <a:gd name="connsiteY906" fmla="*/ 795979 h 1124744"/>
              <a:gd name="connsiteX907" fmla="*/ 5981151 w 9897988"/>
              <a:gd name="connsiteY907" fmla="*/ 791245 h 1124744"/>
              <a:gd name="connsiteX908" fmla="*/ 3105194 w 9897988"/>
              <a:gd name="connsiteY908" fmla="*/ 791245 h 1124744"/>
              <a:gd name="connsiteX909" fmla="*/ 3096023 w 9897988"/>
              <a:gd name="connsiteY909" fmla="*/ 795979 h 1124744"/>
              <a:gd name="connsiteX910" fmla="*/ 3096023 w 9897988"/>
              <a:gd name="connsiteY910" fmla="*/ 814912 h 1124744"/>
              <a:gd name="connsiteX911" fmla="*/ 3105194 w 9897988"/>
              <a:gd name="connsiteY911" fmla="*/ 819645 h 1124744"/>
              <a:gd name="connsiteX912" fmla="*/ 3535209 w 9897988"/>
              <a:gd name="connsiteY912" fmla="*/ 819645 h 1124744"/>
              <a:gd name="connsiteX913" fmla="*/ 3544381 w 9897988"/>
              <a:gd name="connsiteY913" fmla="*/ 814912 h 1124744"/>
              <a:gd name="connsiteX914" fmla="*/ 3544381 w 9897988"/>
              <a:gd name="connsiteY914" fmla="*/ 795979 h 1124744"/>
              <a:gd name="connsiteX915" fmla="*/ 3535209 w 9897988"/>
              <a:gd name="connsiteY915" fmla="*/ 791245 h 1124744"/>
              <a:gd name="connsiteX916" fmla="*/ 6053380 w 9897988"/>
              <a:gd name="connsiteY916" fmla="*/ 769822 h 1124744"/>
              <a:gd name="connsiteX917" fmla="*/ 6041809 w 9897988"/>
              <a:gd name="connsiteY917" fmla="*/ 775794 h 1124744"/>
              <a:gd name="connsiteX918" fmla="*/ 6041809 w 9897988"/>
              <a:gd name="connsiteY918" fmla="*/ 799680 h 1124744"/>
              <a:gd name="connsiteX919" fmla="*/ 6053380 w 9897988"/>
              <a:gd name="connsiteY919" fmla="*/ 805652 h 1124744"/>
              <a:gd name="connsiteX920" fmla="*/ 6352477 w 9897988"/>
              <a:gd name="connsiteY920" fmla="*/ 805652 h 1124744"/>
              <a:gd name="connsiteX921" fmla="*/ 6364049 w 9897988"/>
              <a:gd name="connsiteY921" fmla="*/ 799680 h 1124744"/>
              <a:gd name="connsiteX922" fmla="*/ 6364049 w 9897988"/>
              <a:gd name="connsiteY922" fmla="*/ 775794 h 1124744"/>
              <a:gd name="connsiteX923" fmla="*/ 6352477 w 9897988"/>
              <a:gd name="connsiteY923" fmla="*/ 769822 h 1124744"/>
              <a:gd name="connsiteX924" fmla="*/ 7667436 w 9897988"/>
              <a:gd name="connsiteY924" fmla="*/ 764166 h 1124744"/>
              <a:gd name="connsiteX925" fmla="*/ 7667436 w 9897988"/>
              <a:gd name="connsiteY925" fmla="*/ 816245 h 1124744"/>
              <a:gd name="connsiteX926" fmla="*/ 7828849 w 9897988"/>
              <a:gd name="connsiteY926" fmla="*/ 816245 h 1124744"/>
              <a:gd name="connsiteX927" fmla="*/ 7828849 w 9897988"/>
              <a:gd name="connsiteY927" fmla="*/ 764166 h 1124744"/>
              <a:gd name="connsiteX928" fmla="*/ 7445717 w 9897988"/>
              <a:gd name="connsiteY928" fmla="*/ 764166 h 1124744"/>
              <a:gd name="connsiteX929" fmla="*/ 7445717 w 9897988"/>
              <a:gd name="connsiteY929" fmla="*/ 816245 h 1124744"/>
              <a:gd name="connsiteX930" fmla="*/ 7607130 w 9897988"/>
              <a:gd name="connsiteY930" fmla="*/ 816245 h 1124744"/>
              <a:gd name="connsiteX931" fmla="*/ 7607130 w 9897988"/>
              <a:gd name="connsiteY931" fmla="*/ 764166 h 1124744"/>
              <a:gd name="connsiteX932" fmla="*/ 2328961 w 9897988"/>
              <a:gd name="connsiteY932" fmla="*/ 764166 h 1124744"/>
              <a:gd name="connsiteX933" fmla="*/ 2276905 w 9897988"/>
              <a:gd name="connsiteY933" fmla="*/ 791032 h 1124744"/>
              <a:gd name="connsiteX934" fmla="*/ 2328961 w 9897988"/>
              <a:gd name="connsiteY934" fmla="*/ 817898 h 1124744"/>
              <a:gd name="connsiteX935" fmla="*/ 2381018 w 9897988"/>
              <a:gd name="connsiteY935" fmla="*/ 791032 h 1124744"/>
              <a:gd name="connsiteX936" fmla="*/ 2328961 w 9897988"/>
              <a:gd name="connsiteY936" fmla="*/ 764166 h 1124744"/>
              <a:gd name="connsiteX937" fmla="*/ 9363644 w 9897988"/>
              <a:gd name="connsiteY937" fmla="*/ 764165 h 1124744"/>
              <a:gd name="connsiteX938" fmla="*/ 9475721 w 9897988"/>
              <a:gd name="connsiteY938" fmla="*/ 764165 h 1124744"/>
              <a:gd name="connsiteX939" fmla="*/ 9475721 w 9897988"/>
              <a:gd name="connsiteY939" fmla="*/ 790715 h 1124744"/>
              <a:gd name="connsiteX940" fmla="*/ 9534607 w 9897988"/>
              <a:gd name="connsiteY940" fmla="*/ 790715 h 1124744"/>
              <a:gd name="connsiteX941" fmla="*/ 9534607 w 9897988"/>
              <a:gd name="connsiteY941" fmla="*/ 813514 h 1124744"/>
              <a:gd name="connsiteX942" fmla="*/ 9613312 w 9897988"/>
              <a:gd name="connsiteY942" fmla="*/ 813514 h 1124744"/>
              <a:gd name="connsiteX943" fmla="*/ 9613312 w 9897988"/>
              <a:gd name="connsiteY943" fmla="*/ 835710 h 1124744"/>
              <a:gd name="connsiteX944" fmla="*/ 9640989 w 9897988"/>
              <a:gd name="connsiteY944" fmla="*/ 835710 h 1124744"/>
              <a:gd name="connsiteX945" fmla="*/ 9640989 w 9897988"/>
              <a:gd name="connsiteY945" fmla="*/ 805180 h 1124744"/>
              <a:gd name="connsiteX946" fmla="*/ 9766531 w 9897988"/>
              <a:gd name="connsiteY946" fmla="*/ 805180 h 1124744"/>
              <a:gd name="connsiteX947" fmla="*/ 9766531 w 9897988"/>
              <a:gd name="connsiteY947" fmla="*/ 955452 h 1124744"/>
              <a:gd name="connsiteX948" fmla="*/ 9640989 w 9897988"/>
              <a:gd name="connsiteY948" fmla="*/ 955452 h 1124744"/>
              <a:gd name="connsiteX949" fmla="*/ 9640989 w 9897988"/>
              <a:gd name="connsiteY949" fmla="*/ 955453 h 1124744"/>
              <a:gd name="connsiteX950" fmla="*/ 9897988 w 9897988"/>
              <a:gd name="connsiteY950" fmla="*/ 955453 h 1124744"/>
              <a:gd name="connsiteX951" fmla="*/ 9897988 w 9897988"/>
              <a:gd name="connsiteY951" fmla="*/ 1124744 h 1124744"/>
              <a:gd name="connsiteX952" fmla="*/ 9867354 w 9897988"/>
              <a:gd name="connsiteY952" fmla="*/ 1124744 h 1124744"/>
              <a:gd name="connsiteX953" fmla="*/ 9867354 w 9897988"/>
              <a:gd name="connsiteY953" fmla="*/ 1120806 h 1124744"/>
              <a:gd name="connsiteX954" fmla="*/ 9837108 w 9897988"/>
              <a:gd name="connsiteY954" fmla="*/ 1120806 h 1124744"/>
              <a:gd name="connsiteX955" fmla="*/ 9837108 w 9897988"/>
              <a:gd name="connsiteY955" fmla="*/ 1124744 h 1124744"/>
              <a:gd name="connsiteX956" fmla="*/ 9824504 w 9897988"/>
              <a:gd name="connsiteY956" fmla="*/ 1124744 h 1124744"/>
              <a:gd name="connsiteX957" fmla="*/ 9824504 w 9897988"/>
              <a:gd name="connsiteY957" fmla="*/ 1120806 h 1124744"/>
              <a:gd name="connsiteX958" fmla="*/ 9794257 w 9897988"/>
              <a:gd name="connsiteY958" fmla="*/ 1120806 h 1124744"/>
              <a:gd name="connsiteX959" fmla="*/ 9794257 w 9897988"/>
              <a:gd name="connsiteY959" fmla="*/ 1124744 h 1124744"/>
              <a:gd name="connsiteX960" fmla="*/ 9781653 w 9897988"/>
              <a:gd name="connsiteY960" fmla="*/ 1124744 h 1124744"/>
              <a:gd name="connsiteX961" fmla="*/ 9781653 w 9897988"/>
              <a:gd name="connsiteY961" fmla="*/ 1120806 h 1124744"/>
              <a:gd name="connsiteX962" fmla="*/ 9751407 w 9897988"/>
              <a:gd name="connsiteY962" fmla="*/ 1120806 h 1124744"/>
              <a:gd name="connsiteX963" fmla="*/ 9751407 w 9897988"/>
              <a:gd name="connsiteY963" fmla="*/ 1124744 h 1124744"/>
              <a:gd name="connsiteX964" fmla="*/ 9738805 w 9897988"/>
              <a:gd name="connsiteY964" fmla="*/ 1124744 h 1124744"/>
              <a:gd name="connsiteX965" fmla="*/ 9738805 w 9897988"/>
              <a:gd name="connsiteY965" fmla="*/ 1120806 h 1124744"/>
              <a:gd name="connsiteX966" fmla="*/ 9708559 w 9897988"/>
              <a:gd name="connsiteY966" fmla="*/ 1120806 h 1124744"/>
              <a:gd name="connsiteX967" fmla="*/ 9708559 w 9897988"/>
              <a:gd name="connsiteY967" fmla="*/ 1124744 h 1124744"/>
              <a:gd name="connsiteX968" fmla="*/ 9695955 w 9897988"/>
              <a:gd name="connsiteY968" fmla="*/ 1124744 h 1124744"/>
              <a:gd name="connsiteX969" fmla="*/ 9695955 w 9897988"/>
              <a:gd name="connsiteY969" fmla="*/ 1120806 h 1124744"/>
              <a:gd name="connsiteX970" fmla="*/ 9665708 w 9897988"/>
              <a:gd name="connsiteY970" fmla="*/ 1120806 h 1124744"/>
              <a:gd name="connsiteX971" fmla="*/ 9665708 w 9897988"/>
              <a:gd name="connsiteY971" fmla="*/ 1124744 h 1124744"/>
              <a:gd name="connsiteX972" fmla="*/ 9192631 w 9897988"/>
              <a:gd name="connsiteY972" fmla="*/ 1124744 h 1124744"/>
              <a:gd name="connsiteX973" fmla="*/ 9192631 w 9897988"/>
              <a:gd name="connsiteY973" fmla="*/ 1104551 h 1124744"/>
              <a:gd name="connsiteX974" fmla="*/ 9640989 w 9897988"/>
              <a:gd name="connsiteY974" fmla="*/ 1104551 h 1124744"/>
              <a:gd name="connsiteX975" fmla="*/ 9640989 w 9897988"/>
              <a:gd name="connsiteY975" fmla="*/ 1091041 h 1124744"/>
              <a:gd name="connsiteX976" fmla="*/ 9192631 w 9897988"/>
              <a:gd name="connsiteY976" fmla="*/ 1091041 h 1124744"/>
              <a:gd name="connsiteX977" fmla="*/ 9192631 w 9897988"/>
              <a:gd name="connsiteY977" fmla="*/ 993193 h 1124744"/>
              <a:gd name="connsiteX978" fmla="*/ 9640989 w 9897988"/>
              <a:gd name="connsiteY978" fmla="*/ 993193 h 1124744"/>
              <a:gd name="connsiteX979" fmla="*/ 9640989 w 9897988"/>
              <a:gd name="connsiteY979" fmla="*/ 979682 h 1124744"/>
              <a:gd name="connsiteX980" fmla="*/ 9192631 w 9897988"/>
              <a:gd name="connsiteY980" fmla="*/ 979682 h 1124744"/>
              <a:gd name="connsiteX981" fmla="*/ 9192631 w 9897988"/>
              <a:gd name="connsiteY981" fmla="*/ 881834 h 1124744"/>
              <a:gd name="connsiteX982" fmla="*/ 9640989 w 9897988"/>
              <a:gd name="connsiteY982" fmla="*/ 881834 h 1124744"/>
              <a:gd name="connsiteX983" fmla="*/ 9640989 w 9897988"/>
              <a:gd name="connsiteY983" fmla="*/ 868324 h 1124744"/>
              <a:gd name="connsiteX984" fmla="*/ 9192631 w 9897988"/>
              <a:gd name="connsiteY984" fmla="*/ 868324 h 1124744"/>
              <a:gd name="connsiteX985" fmla="*/ 9192631 w 9897988"/>
              <a:gd name="connsiteY985" fmla="*/ 835710 h 1124744"/>
              <a:gd name="connsiteX986" fmla="*/ 9239722 w 9897988"/>
              <a:gd name="connsiteY986" fmla="*/ 835710 h 1124744"/>
              <a:gd name="connsiteX987" fmla="*/ 9239722 w 9897988"/>
              <a:gd name="connsiteY987" fmla="*/ 813514 h 1124744"/>
              <a:gd name="connsiteX988" fmla="*/ 9310453 w 9897988"/>
              <a:gd name="connsiteY988" fmla="*/ 813514 h 1124744"/>
              <a:gd name="connsiteX989" fmla="*/ 9310453 w 9897988"/>
              <a:gd name="connsiteY989" fmla="*/ 790715 h 1124744"/>
              <a:gd name="connsiteX990" fmla="*/ 9363644 w 9897988"/>
              <a:gd name="connsiteY990" fmla="*/ 790715 h 1124744"/>
              <a:gd name="connsiteX991" fmla="*/ 2102407 w 9897988"/>
              <a:gd name="connsiteY991" fmla="*/ 762513 h 1124744"/>
              <a:gd name="connsiteX992" fmla="*/ 2050351 w 9897988"/>
              <a:gd name="connsiteY992" fmla="*/ 789379 h 1124744"/>
              <a:gd name="connsiteX993" fmla="*/ 2102407 w 9897988"/>
              <a:gd name="connsiteY993" fmla="*/ 816245 h 1124744"/>
              <a:gd name="connsiteX994" fmla="*/ 2154464 w 9897988"/>
              <a:gd name="connsiteY994" fmla="*/ 789379 h 1124744"/>
              <a:gd name="connsiteX995" fmla="*/ 2102407 w 9897988"/>
              <a:gd name="connsiteY995" fmla="*/ 762513 h 1124744"/>
              <a:gd name="connsiteX996" fmla="*/ 9046260 w 9897988"/>
              <a:gd name="connsiteY996" fmla="*/ 750059 h 1124744"/>
              <a:gd name="connsiteX997" fmla="*/ 9046260 w 9897988"/>
              <a:gd name="connsiteY997" fmla="*/ 819774 h 1124744"/>
              <a:gd name="connsiteX998" fmla="*/ 9115688 w 9897988"/>
              <a:gd name="connsiteY998" fmla="*/ 819774 h 1124744"/>
              <a:gd name="connsiteX999" fmla="*/ 9115688 w 9897988"/>
              <a:gd name="connsiteY999" fmla="*/ 750059 h 1124744"/>
              <a:gd name="connsiteX1000" fmla="*/ 8931598 w 9897988"/>
              <a:gd name="connsiteY1000" fmla="*/ 750059 h 1124744"/>
              <a:gd name="connsiteX1001" fmla="*/ 8931598 w 9897988"/>
              <a:gd name="connsiteY1001" fmla="*/ 819774 h 1124744"/>
              <a:gd name="connsiteX1002" fmla="*/ 9001027 w 9897988"/>
              <a:gd name="connsiteY1002" fmla="*/ 819774 h 1124744"/>
              <a:gd name="connsiteX1003" fmla="*/ 9001027 w 9897988"/>
              <a:gd name="connsiteY1003" fmla="*/ 750059 h 1124744"/>
              <a:gd name="connsiteX1004" fmla="*/ 8816859 w 9897988"/>
              <a:gd name="connsiteY1004" fmla="*/ 750059 h 1124744"/>
              <a:gd name="connsiteX1005" fmla="*/ 8816859 w 9897988"/>
              <a:gd name="connsiteY1005" fmla="*/ 819774 h 1124744"/>
              <a:gd name="connsiteX1006" fmla="*/ 8886288 w 9897988"/>
              <a:gd name="connsiteY1006" fmla="*/ 819774 h 1124744"/>
              <a:gd name="connsiteX1007" fmla="*/ 8886288 w 9897988"/>
              <a:gd name="connsiteY1007" fmla="*/ 750059 h 1124744"/>
              <a:gd name="connsiteX1008" fmla="*/ 8698983 w 9897988"/>
              <a:gd name="connsiteY1008" fmla="*/ 750059 h 1124744"/>
              <a:gd name="connsiteX1009" fmla="*/ 8698983 w 9897988"/>
              <a:gd name="connsiteY1009" fmla="*/ 819774 h 1124744"/>
              <a:gd name="connsiteX1010" fmla="*/ 8768412 w 9897988"/>
              <a:gd name="connsiteY1010" fmla="*/ 819774 h 1124744"/>
              <a:gd name="connsiteX1011" fmla="*/ 8768412 w 9897988"/>
              <a:gd name="connsiteY1011" fmla="*/ 750059 h 1124744"/>
              <a:gd name="connsiteX1012" fmla="*/ 8581108 w 9897988"/>
              <a:gd name="connsiteY1012" fmla="*/ 750059 h 1124744"/>
              <a:gd name="connsiteX1013" fmla="*/ 8581108 w 9897988"/>
              <a:gd name="connsiteY1013" fmla="*/ 819774 h 1124744"/>
              <a:gd name="connsiteX1014" fmla="*/ 8650536 w 9897988"/>
              <a:gd name="connsiteY1014" fmla="*/ 819774 h 1124744"/>
              <a:gd name="connsiteX1015" fmla="*/ 8650536 w 9897988"/>
              <a:gd name="connsiteY1015" fmla="*/ 750059 h 1124744"/>
              <a:gd name="connsiteX1016" fmla="*/ 8463233 w 9897988"/>
              <a:gd name="connsiteY1016" fmla="*/ 750059 h 1124744"/>
              <a:gd name="connsiteX1017" fmla="*/ 8463233 w 9897988"/>
              <a:gd name="connsiteY1017" fmla="*/ 819774 h 1124744"/>
              <a:gd name="connsiteX1018" fmla="*/ 8532662 w 9897988"/>
              <a:gd name="connsiteY1018" fmla="*/ 819774 h 1124744"/>
              <a:gd name="connsiteX1019" fmla="*/ 8532662 w 9897988"/>
              <a:gd name="connsiteY1019" fmla="*/ 750059 h 1124744"/>
              <a:gd name="connsiteX1020" fmla="*/ 8345359 w 9897988"/>
              <a:gd name="connsiteY1020" fmla="*/ 750059 h 1124744"/>
              <a:gd name="connsiteX1021" fmla="*/ 8345359 w 9897988"/>
              <a:gd name="connsiteY1021" fmla="*/ 819774 h 1124744"/>
              <a:gd name="connsiteX1022" fmla="*/ 8414787 w 9897988"/>
              <a:gd name="connsiteY1022" fmla="*/ 819774 h 1124744"/>
              <a:gd name="connsiteX1023" fmla="*/ 8414787 w 9897988"/>
              <a:gd name="connsiteY1023" fmla="*/ 750059 h 1124744"/>
              <a:gd name="connsiteX1024" fmla="*/ 8227482 w 9897988"/>
              <a:gd name="connsiteY1024" fmla="*/ 750059 h 1124744"/>
              <a:gd name="connsiteX1025" fmla="*/ 8227482 w 9897988"/>
              <a:gd name="connsiteY1025" fmla="*/ 819774 h 1124744"/>
              <a:gd name="connsiteX1026" fmla="*/ 8296911 w 9897988"/>
              <a:gd name="connsiteY1026" fmla="*/ 819774 h 1124744"/>
              <a:gd name="connsiteX1027" fmla="*/ 8296911 w 9897988"/>
              <a:gd name="connsiteY1027" fmla="*/ 750059 h 1124744"/>
              <a:gd name="connsiteX1028" fmla="*/ 8109608 w 9897988"/>
              <a:gd name="connsiteY1028" fmla="*/ 750059 h 1124744"/>
              <a:gd name="connsiteX1029" fmla="*/ 8109608 w 9897988"/>
              <a:gd name="connsiteY1029" fmla="*/ 819774 h 1124744"/>
              <a:gd name="connsiteX1030" fmla="*/ 8179036 w 9897988"/>
              <a:gd name="connsiteY1030" fmla="*/ 819774 h 1124744"/>
              <a:gd name="connsiteX1031" fmla="*/ 8179036 w 9897988"/>
              <a:gd name="connsiteY1031" fmla="*/ 750059 h 1124744"/>
              <a:gd name="connsiteX1032" fmla="*/ 1124125 w 9897988"/>
              <a:gd name="connsiteY1032" fmla="*/ 750059 h 1124744"/>
              <a:gd name="connsiteX1033" fmla="*/ 1124125 w 9897988"/>
              <a:gd name="connsiteY1033" fmla="*/ 819774 h 1124744"/>
              <a:gd name="connsiteX1034" fmla="*/ 1193554 w 9897988"/>
              <a:gd name="connsiteY1034" fmla="*/ 819774 h 1124744"/>
              <a:gd name="connsiteX1035" fmla="*/ 1193554 w 9897988"/>
              <a:gd name="connsiteY1035" fmla="*/ 750059 h 1124744"/>
              <a:gd name="connsiteX1036" fmla="*/ 1009464 w 9897988"/>
              <a:gd name="connsiteY1036" fmla="*/ 750059 h 1124744"/>
              <a:gd name="connsiteX1037" fmla="*/ 1009464 w 9897988"/>
              <a:gd name="connsiteY1037" fmla="*/ 819774 h 1124744"/>
              <a:gd name="connsiteX1038" fmla="*/ 1078893 w 9897988"/>
              <a:gd name="connsiteY1038" fmla="*/ 819774 h 1124744"/>
              <a:gd name="connsiteX1039" fmla="*/ 1078893 w 9897988"/>
              <a:gd name="connsiteY1039" fmla="*/ 750059 h 1124744"/>
              <a:gd name="connsiteX1040" fmla="*/ 894725 w 9897988"/>
              <a:gd name="connsiteY1040" fmla="*/ 750059 h 1124744"/>
              <a:gd name="connsiteX1041" fmla="*/ 894725 w 9897988"/>
              <a:gd name="connsiteY1041" fmla="*/ 819774 h 1124744"/>
              <a:gd name="connsiteX1042" fmla="*/ 964154 w 9897988"/>
              <a:gd name="connsiteY1042" fmla="*/ 819774 h 1124744"/>
              <a:gd name="connsiteX1043" fmla="*/ 964154 w 9897988"/>
              <a:gd name="connsiteY1043" fmla="*/ 750059 h 1124744"/>
              <a:gd name="connsiteX1044" fmla="*/ 776850 w 9897988"/>
              <a:gd name="connsiteY1044" fmla="*/ 750059 h 1124744"/>
              <a:gd name="connsiteX1045" fmla="*/ 776850 w 9897988"/>
              <a:gd name="connsiteY1045" fmla="*/ 819774 h 1124744"/>
              <a:gd name="connsiteX1046" fmla="*/ 846279 w 9897988"/>
              <a:gd name="connsiteY1046" fmla="*/ 819774 h 1124744"/>
              <a:gd name="connsiteX1047" fmla="*/ 846279 w 9897988"/>
              <a:gd name="connsiteY1047" fmla="*/ 750059 h 1124744"/>
              <a:gd name="connsiteX1048" fmla="*/ 658974 w 9897988"/>
              <a:gd name="connsiteY1048" fmla="*/ 750059 h 1124744"/>
              <a:gd name="connsiteX1049" fmla="*/ 658974 w 9897988"/>
              <a:gd name="connsiteY1049" fmla="*/ 819774 h 1124744"/>
              <a:gd name="connsiteX1050" fmla="*/ 728402 w 9897988"/>
              <a:gd name="connsiteY1050" fmla="*/ 819774 h 1124744"/>
              <a:gd name="connsiteX1051" fmla="*/ 728402 w 9897988"/>
              <a:gd name="connsiteY1051" fmla="*/ 750059 h 1124744"/>
              <a:gd name="connsiteX1052" fmla="*/ 541100 w 9897988"/>
              <a:gd name="connsiteY1052" fmla="*/ 750059 h 1124744"/>
              <a:gd name="connsiteX1053" fmla="*/ 541100 w 9897988"/>
              <a:gd name="connsiteY1053" fmla="*/ 819774 h 1124744"/>
              <a:gd name="connsiteX1054" fmla="*/ 610528 w 9897988"/>
              <a:gd name="connsiteY1054" fmla="*/ 819774 h 1124744"/>
              <a:gd name="connsiteX1055" fmla="*/ 610528 w 9897988"/>
              <a:gd name="connsiteY1055" fmla="*/ 750059 h 1124744"/>
              <a:gd name="connsiteX1056" fmla="*/ 423225 w 9897988"/>
              <a:gd name="connsiteY1056" fmla="*/ 750059 h 1124744"/>
              <a:gd name="connsiteX1057" fmla="*/ 423225 w 9897988"/>
              <a:gd name="connsiteY1057" fmla="*/ 819774 h 1124744"/>
              <a:gd name="connsiteX1058" fmla="*/ 492653 w 9897988"/>
              <a:gd name="connsiteY1058" fmla="*/ 819774 h 1124744"/>
              <a:gd name="connsiteX1059" fmla="*/ 492653 w 9897988"/>
              <a:gd name="connsiteY1059" fmla="*/ 750059 h 1124744"/>
              <a:gd name="connsiteX1060" fmla="*/ 305350 w 9897988"/>
              <a:gd name="connsiteY1060" fmla="*/ 750059 h 1124744"/>
              <a:gd name="connsiteX1061" fmla="*/ 305350 w 9897988"/>
              <a:gd name="connsiteY1061" fmla="*/ 819774 h 1124744"/>
              <a:gd name="connsiteX1062" fmla="*/ 374778 w 9897988"/>
              <a:gd name="connsiteY1062" fmla="*/ 819774 h 1124744"/>
              <a:gd name="connsiteX1063" fmla="*/ 374778 w 9897988"/>
              <a:gd name="connsiteY1063" fmla="*/ 750059 h 1124744"/>
              <a:gd name="connsiteX1064" fmla="*/ 187475 w 9897988"/>
              <a:gd name="connsiteY1064" fmla="*/ 750059 h 1124744"/>
              <a:gd name="connsiteX1065" fmla="*/ 187475 w 9897988"/>
              <a:gd name="connsiteY1065" fmla="*/ 819774 h 1124744"/>
              <a:gd name="connsiteX1066" fmla="*/ 256904 w 9897988"/>
              <a:gd name="connsiteY1066" fmla="*/ 819774 h 1124744"/>
              <a:gd name="connsiteX1067" fmla="*/ 256904 w 9897988"/>
              <a:gd name="connsiteY1067" fmla="*/ 750059 h 1124744"/>
              <a:gd name="connsiteX1068" fmla="*/ 1441511 w 9897988"/>
              <a:gd name="connsiteY1068" fmla="*/ 748203 h 1124744"/>
              <a:gd name="connsiteX1069" fmla="*/ 1553587 w 9897988"/>
              <a:gd name="connsiteY1069" fmla="*/ 748203 h 1124744"/>
              <a:gd name="connsiteX1070" fmla="*/ 1553587 w 9897988"/>
              <a:gd name="connsiteY1070" fmla="*/ 774753 h 1124744"/>
              <a:gd name="connsiteX1071" fmla="*/ 1612474 w 9897988"/>
              <a:gd name="connsiteY1071" fmla="*/ 774753 h 1124744"/>
              <a:gd name="connsiteX1072" fmla="*/ 1612474 w 9897988"/>
              <a:gd name="connsiteY1072" fmla="*/ 797552 h 1124744"/>
              <a:gd name="connsiteX1073" fmla="*/ 1691178 w 9897988"/>
              <a:gd name="connsiteY1073" fmla="*/ 797552 h 1124744"/>
              <a:gd name="connsiteX1074" fmla="*/ 1691178 w 9897988"/>
              <a:gd name="connsiteY1074" fmla="*/ 819748 h 1124744"/>
              <a:gd name="connsiteX1075" fmla="*/ 1718855 w 9897988"/>
              <a:gd name="connsiteY1075" fmla="*/ 819748 h 1124744"/>
              <a:gd name="connsiteX1076" fmla="*/ 1718855 w 9897988"/>
              <a:gd name="connsiteY1076" fmla="*/ 852362 h 1124744"/>
              <a:gd name="connsiteX1077" fmla="*/ 1270497 w 9897988"/>
              <a:gd name="connsiteY1077" fmla="*/ 852362 h 1124744"/>
              <a:gd name="connsiteX1078" fmla="*/ 1270497 w 9897988"/>
              <a:gd name="connsiteY1078" fmla="*/ 819748 h 1124744"/>
              <a:gd name="connsiteX1079" fmla="*/ 1317588 w 9897988"/>
              <a:gd name="connsiteY1079" fmla="*/ 819748 h 1124744"/>
              <a:gd name="connsiteX1080" fmla="*/ 1317588 w 9897988"/>
              <a:gd name="connsiteY1080" fmla="*/ 797552 h 1124744"/>
              <a:gd name="connsiteX1081" fmla="*/ 1388320 w 9897988"/>
              <a:gd name="connsiteY1081" fmla="*/ 797552 h 1124744"/>
              <a:gd name="connsiteX1082" fmla="*/ 1388320 w 9897988"/>
              <a:gd name="connsiteY1082" fmla="*/ 774753 h 1124744"/>
              <a:gd name="connsiteX1083" fmla="*/ 1441511 w 9897988"/>
              <a:gd name="connsiteY1083" fmla="*/ 774753 h 1124744"/>
              <a:gd name="connsiteX1084" fmla="*/ 5156536 w 9897988"/>
              <a:gd name="connsiteY1084" fmla="*/ 746515 h 1124744"/>
              <a:gd name="connsiteX1085" fmla="*/ 5156536 w 9897988"/>
              <a:gd name="connsiteY1085" fmla="*/ 802711 h 1124744"/>
              <a:gd name="connsiteX1086" fmla="*/ 5203981 w 9897988"/>
              <a:gd name="connsiteY1086" fmla="*/ 802711 h 1124744"/>
              <a:gd name="connsiteX1087" fmla="*/ 5203981 w 9897988"/>
              <a:gd name="connsiteY1087" fmla="*/ 746515 h 1124744"/>
              <a:gd name="connsiteX1088" fmla="*/ 5089320 w 9897988"/>
              <a:gd name="connsiteY1088" fmla="*/ 746515 h 1124744"/>
              <a:gd name="connsiteX1089" fmla="*/ 5089320 w 9897988"/>
              <a:gd name="connsiteY1089" fmla="*/ 802711 h 1124744"/>
              <a:gd name="connsiteX1090" fmla="*/ 5136766 w 9897988"/>
              <a:gd name="connsiteY1090" fmla="*/ 802711 h 1124744"/>
              <a:gd name="connsiteX1091" fmla="*/ 5136766 w 9897988"/>
              <a:gd name="connsiteY1091" fmla="*/ 746515 h 1124744"/>
              <a:gd name="connsiteX1092" fmla="*/ 5022105 w 9897988"/>
              <a:gd name="connsiteY1092" fmla="*/ 746515 h 1124744"/>
              <a:gd name="connsiteX1093" fmla="*/ 5022105 w 9897988"/>
              <a:gd name="connsiteY1093" fmla="*/ 802711 h 1124744"/>
              <a:gd name="connsiteX1094" fmla="*/ 5069550 w 9897988"/>
              <a:gd name="connsiteY1094" fmla="*/ 802711 h 1124744"/>
              <a:gd name="connsiteX1095" fmla="*/ 5069550 w 9897988"/>
              <a:gd name="connsiteY1095" fmla="*/ 746515 h 1124744"/>
              <a:gd name="connsiteX1096" fmla="*/ 4954891 w 9897988"/>
              <a:gd name="connsiteY1096" fmla="*/ 746515 h 1124744"/>
              <a:gd name="connsiteX1097" fmla="*/ 4954891 w 9897988"/>
              <a:gd name="connsiteY1097" fmla="*/ 802711 h 1124744"/>
              <a:gd name="connsiteX1098" fmla="*/ 5002336 w 9897988"/>
              <a:gd name="connsiteY1098" fmla="*/ 802711 h 1124744"/>
              <a:gd name="connsiteX1099" fmla="*/ 5002336 w 9897988"/>
              <a:gd name="connsiteY1099" fmla="*/ 746515 h 1124744"/>
              <a:gd name="connsiteX1100" fmla="*/ 4887675 w 9897988"/>
              <a:gd name="connsiteY1100" fmla="*/ 746515 h 1124744"/>
              <a:gd name="connsiteX1101" fmla="*/ 4887675 w 9897988"/>
              <a:gd name="connsiteY1101" fmla="*/ 802711 h 1124744"/>
              <a:gd name="connsiteX1102" fmla="*/ 4935120 w 9897988"/>
              <a:gd name="connsiteY1102" fmla="*/ 802711 h 1124744"/>
              <a:gd name="connsiteX1103" fmla="*/ 4935120 w 9897988"/>
              <a:gd name="connsiteY1103" fmla="*/ 746515 h 1124744"/>
              <a:gd name="connsiteX1104" fmla="*/ 6887112 w 9897988"/>
              <a:gd name="connsiteY1104" fmla="*/ 734010 h 1124744"/>
              <a:gd name="connsiteX1105" fmla="*/ 6877940 w 9897988"/>
              <a:gd name="connsiteY1105" fmla="*/ 738744 h 1124744"/>
              <a:gd name="connsiteX1106" fmla="*/ 6877940 w 9897988"/>
              <a:gd name="connsiteY1106" fmla="*/ 757677 h 1124744"/>
              <a:gd name="connsiteX1107" fmla="*/ 6887112 w 9897988"/>
              <a:gd name="connsiteY1107" fmla="*/ 762410 h 1124744"/>
              <a:gd name="connsiteX1108" fmla="*/ 7317127 w 9897988"/>
              <a:gd name="connsiteY1108" fmla="*/ 762410 h 1124744"/>
              <a:gd name="connsiteX1109" fmla="*/ 7326299 w 9897988"/>
              <a:gd name="connsiteY1109" fmla="*/ 757677 h 1124744"/>
              <a:gd name="connsiteX1110" fmla="*/ 7326299 w 9897988"/>
              <a:gd name="connsiteY1110" fmla="*/ 738744 h 1124744"/>
              <a:gd name="connsiteX1111" fmla="*/ 7317127 w 9897988"/>
              <a:gd name="connsiteY1111" fmla="*/ 734010 h 1124744"/>
              <a:gd name="connsiteX1112" fmla="*/ 5551136 w 9897988"/>
              <a:gd name="connsiteY1112" fmla="*/ 734010 h 1124744"/>
              <a:gd name="connsiteX1113" fmla="*/ 5541964 w 9897988"/>
              <a:gd name="connsiteY1113" fmla="*/ 738744 h 1124744"/>
              <a:gd name="connsiteX1114" fmla="*/ 5541964 w 9897988"/>
              <a:gd name="connsiteY1114" fmla="*/ 757677 h 1124744"/>
              <a:gd name="connsiteX1115" fmla="*/ 5551136 w 9897988"/>
              <a:gd name="connsiteY1115" fmla="*/ 762410 h 1124744"/>
              <a:gd name="connsiteX1116" fmla="*/ 5981151 w 9897988"/>
              <a:gd name="connsiteY1116" fmla="*/ 762410 h 1124744"/>
              <a:gd name="connsiteX1117" fmla="*/ 5990323 w 9897988"/>
              <a:gd name="connsiteY1117" fmla="*/ 757677 h 1124744"/>
              <a:gd name="connsiteX1118" fmla="*/ 5990323 w 9897988"/>
              <a:gd name="connsiteY1118" fmla="*/ 738744 h 1124744"/>
              <a:gd name="connsiteX1119" fmla="*/ 5981151 w 9897988"/>
              <a:gd name="connsiteY1119" fmla="*/ 734010 h 1124744"/>
              <a:gd name="connsiteX1120" fmla="*/ 3105194 w 9897988"/>
              <a:gd name="connsiteY1120" fmla="*/ 734010 h 1124744"/>
              <a:gd name="connsiteX1121" fmla="*/ 3096023 w 9897988"/>
              <a:gd name="connsiteY1121" fmla="*/ 738744 h 1124744"/>
              <a:gd name="connsiteX1122" fmla="*/ 3096023 w 9897988"/>
              <a:gd name="connsiteY1122" fmla="*/ 757677 h 1124744"/>
              <a:gd name="connsiteX1123" fmla="*/ 3105194 w 9897988"/>
              <a:gd name="connsiteY1123" fmla="*/ 762410 h 1124744"/>
              <a:gd name="connsiteX1124" fmla="*/ 3535209 w 9897988"/>
              <a:gd name="connsiteY1124" fmla="*/ 762410 h 1124744"/>
              <a:gd name="connsiteX1125" fmla="*/ 3544381 w 9897988"/>
              <a:gd name="connsiteY1125" fmla="*/ 757677 h 1124744"/>
              <a:gd name="connsiteX1126" fmla="*/ 3544381 w 9897988"/>
              <a:gd name="connsiteY1126" fmla="*/ 738744 h 1124744"/>
              <a:gd name="connsiteX1127" fmla="*/ 3535209 w 9897988"/>
              <a:gd name="connsiteY1127" fmla="*/ 734010 h 1124744"/>
              <a:gd name="connsiteX1128" fmla="*/ 7537778 w 9897988"/>
              <a:gd name="connsiteY1128" fmla="*/ 711479 h 1124744"/>
              <a:gd name="connsiteX1129" fmla="*/ 7537778 w 9897988"/>
              <a:gd name="connsiteY1129" fmla="*/ 745752 h 1124744"/>
              <a:gd name="connsiteX1130" fmla="*/ 7865493 w 9897988"/>
              <a:gd name="connsiteY1130" fmla="*/ 745752 h 1124744"/>
              <a:gd name="connsiteX1131" fmla="*/ 7865493 w 9897988"/>
              <a:gd name="connsiteY1131" fmla="*/ 711479 h 1124744"/>
              <a:gd name="connsiteX1132" fmla="*/ 7388136 w 9897988"/>
              <a:gd name="connsiteY1132" fmla="*/ 711479 h 1124744"/>
              <a:gd name="connsiteX1133" fmla="*/ 7388136 w 9897988"/>
              <a:gd name="connsiteY1133" fmla="*/ 745752 h 1124744"/>
              <a:gd name="connsiteX1134" fmla="*/ 7502076 w 9897988"/>
              <a:gd name="connsiteY1134" fmla="*/ 745752 h 1124744"/>
              <a:gd name="connsiteX1135" fmla="*/ 7502076 w 9897988"/>
              <a:gd name="connsiteY1135" fmla="*/ 711479 h 1124744"/>
              <a:gd name="connsiteX1136" fmla="*/ 1991891 w 9897988"/>
              <a:gd name="connsiteY1136" fmla="*/ 711479 h 1124744"/>
              <a:gd name="connsiteX1137" fmla="*/ 1991891 w 9897988"/>
              <a:gd name="connsiteY1137" fmla="*/ 745752 h 1124744"/>
              <a:gd name="connsiteX1138" fmla="*/ 2455222 w 9897988"/>
              <a:gd name="connsiteY1138" fmla="*/ 745752 h 1124744"/>
              <a:gd name="connsiteX1139" fmla="*/ 2455222 w 9897988"/>
              <a:gd name="connsiteY1139" fmla="*/ 711479 h 1124744"/>
              <a:gd name="connsiteX1140" fmla="*/ 1780320 w 9897988"/>
              <a:gd name="connsiteY1140" fmla="*/ 711479 h 1124744"/>
              <a:gd name="connsiteX1141" fmla="*/ 1780320 w 9897988"/>
              <a:gd name="connsiteY1141" fmla="*/ 745752 h 1124744"/>
              <a:gd name="connsiteX1142" fmla="*/ 1941412 w 9897988"/>
              <a:gd name="connsiteY1142" fmla="*/ 745752 h 1124744"/>
              <a:gd name="connsiteX1143" fmla="*/ 1941412 w 9897988"/>
              <a:gd name="connsiteY1143" fmla="*/ 711479 h 1124744"/>
              <a:gd name="connsiteX1144" fmla="*/ 6053380 w 9897988"/>
              <a:gd name="connsiteY1144" fmla="*/ 697612 h 1124744"/>
              <a:gd name="connsiteX1145" fmla="*/ 6041809 w 9897988"/>
              <a:gd name="connsiteY1145" fmla="*/ 703584 h 1124744"/>
              <a:gd name="connsiteX1146" fmla="*/ 6041809 w 9897988"/>
              <a:gd name="connsiteY1146" fmla="*/ 727471 h 1124744"/>
              <a:gd name="connsiteX1147" fmla="*/ 6053380 w 9897988"/>
              <a:gd name="connsiteY1147" fmla="*/ 733442 h 1124744"/>
              <a:gd name="connsiteX1148" fmla="*/ 6352477 w 9897988"/>
              <a:gd name="connsiteY1148" fmla="*/ 733442 h 1124744"/>
              <a:gd name="connsiteX1149" fmla="*/ 6364049 w 9897988"/>
              <a:gd name="connsiteY1149" fmla="*/ 727471 h 1124744"/>
              <a:gd name="connsiteX1150" fmla="*/ 6364049 w 9897988"/>
              <a:gd name="connsiteY1150" fmla="*/ 703584 h 1124744"/>
              <a:gd name="connsiteX1151" fmla="*/ 6352477 w 9897988"/>
              <a:gd name="connsiteY1151" fmla="*/ 697612 h 1124744"/>
              <a:gd name="connsiteX1152" fmla="*/ 6887112 w 9897988"/>
              <a:gd name="connsiteY1152" fmla="*/ 676775 h 1124744"/>
              <a:gd name="connsiteX1153" fmla="*/ 6877940 w 9897988"/>
              <a:gd name="connsiteY1153" fmla="*/ 681509 h 1124744"/>
              <a:gd name="connsiteX1154" fmla="*/ 6877940 w 9897988"/>
              <a:gd name="connsiteY1154" fmla="*/ 700442 h 1124744"/>
              <a:gd name="connsiteX1155" fmla="*/ 6887112 w 9897988"/>
              <a:gd name="connsiteY1155" fmla="*/ 705175 h 1124744"/>
              <a:gd name="connsiteX1156" fmla="*/ 7317127 w 9897988"/>
              <a:gd name="connsiteY1156" fmla="*/ 705175 h 1124744"/>
              <a:gd name="connsiteX1157" fmla="*/ 7326299 w 9897988"/>
              <a:gd name="connsiteY1157" fmla="*/ 700442 h 1124744"/>
              <a:gd name="connsiteX1158" fmla="*/ 7326299 w 9897988"/>
              <a:gd name="connsiteY1158" fmla="*/ 681509 h 1124744"/>
              <a:gd name="connsiteX1159" fmla="*/ 7317127 w 9897988"/>
              <a:gd name="connsiteY1159" fmla="*/ 676775 h 1124744"/>
              <a:gd name="connsiteX1160" fmla="*/ 5551136 w 9897988"/>
              <a:gd name="connsiteY1160" fmla="*/ 676775 h 1124744"/>
              <a:gd name="connsiteX1161" fmla="*/ 5541964 w 9897988"/>
              <a:gd name="connsiteY1161" fmla="*/ 681509 h 1124744"/>
              <a:gd name="connsiteX1162" fmla="*/ 5541964 w 9897988"/>
              <a:gd name="connsiteY1162" fmla="*/ 700442 h 1124744"/>
              <a:gd name="connsiteX1163" fmla="*/ 5551136 w 9897988"/>
              <a:gd name="connsiteY1163" fmla="*/ 705175 h 1124744"/>
              <a:gd name="connsiteX1164" fmla="*/ 5981151 w 9897988"/>
              <a:gd name="connsiteY1164" fmla="*/ 705175 h 1124744"/>
              <a:gd name="connsiteX1165" fmla="*/ 5990323 w 9897988"/>
              <a:gd name="connsiteY1165" fmla="*/ 700442 h 1124744"/>
              <a:gd name="connsiteX1166" fmla="*/ 5990323 w 9897988"/>
              <a:gd name="connsiteY1166" fmla="*/ 681509 h 1124744"/>
              <a:gd name="connsiteX1167" fmla="*/ 5981151 w 9897988"/>
              <a:gd name="connsiteY1167" fmla="*/ 676775 h 1124744"/>
              <a:gd name="connsiteX1168" fmla="*/ 3105194 w 9897988"/>
              <a:gd name="connsiteY1168" fmla="*/ 676775 h 1124744"/>
              <a:gd name="connsiteX1169" fmla="*/ 3096023 w 9897988"/>
              <a:gd name="connsiteY1169" fmla="*/ 681509 h 1124744"/>
              <a:gd name="connsiteX1170" fmla="*/ 3096023 w 9897988"/>
              <a:gd name="connsiteY1170" fmla="*/ 700442 h 1124744"/>
              <a:gd name="connsiteX1171" fmla="*/ 3105194 w 9897988"/>
              <a:gd name="connsiteY1171" fmla="*/ 705175 h 1124744"/>
              <a:gd name="connsiteX1172" fmla="*/ 3535209 w 9897988"/>
              <a:gd name="connsiteY1172" fmla="*/ 705175 h 1124744"/>
              <a:gd name="connsiteX1173" fmla="*/ 3544381 w 9897988"/>
              <a:gd name="connsiteY1173" fmla="*/ 700442 h 1124744"/>
              <a:gd name="connsiteX1174" fmla="*/ 3544381 w 9897988"/>
              <a:gd name="connsiteY1174" fmla="*/ 681509 h 1124744"/>
              <a:gd name="connsiteX1175" fmla="*/ 3535209 w 9897988"/>
              <a:gd name="connsiteY1175" fmla="*/ 676775 h 1124744"/>
              <a:gd name="connsiteX1176" fmla="*/ 5156536 w 9897988"/>
              <a:gd name="connsiteY1176" fmla="*/ 672065 h 1124744"/>
              <a:gd name="connsiteX1177" fmla="*/ 5156536 w 9897988"/>
              <a:gd name="connsiteY1177" fmla="*/ 728261 h 1124744"/>
              <a:gd name="connsiteX1178" fmla="*/ 5203981 w 9897988"/>
              <a:gd name="connsiteY1178" fmla="*/ 728261 h 1124744"/>
              <a:gd name="connsiteX1179" fmla="*/ 5203981 w 9897988"/>
              <a:gd name="connsiteY1179" fmla="*/ 672065 h 1124744"/>
              <a:gd name="connsiteX1180" fmla="*/ 5089320 w 9897988"/>
              <a:gd name="connsiteY1180" fmla="*/ 672065 h 1124744"/>
              <a:gd name="connsiteX1181" fmla="*/ 5089320 w 9897988"/>
              <a:gd name="connsiteY1181" fmla="*/ 728261 h 1124744"/>
              <a:gd name="connsiteX1182" fmla="*/ 5136766 w 9897988"/>
              <a:gd name="connsiteY1182" fmla="*/ 728261 h 1124744"/>
              <a:gd name="connsiteX1183" fmla="*/ 5136766 w 9897988"/>
              <a:gd name="connsiteY1183" fmla="*/ 672065 h 1124744"/>
              <a:gd name="connsiteX1184" fmla="*/ 5022105 w 9897988"/>
              <a:gd name="connsiteY1184" fmla="*/ 672065 h 1124744"/>
              <a:gd name="connsiteX1185" fmla="*/ 5022105 w 9897988"/>
              <a:gd name="connsiteY1185" fmla="*/ 728261 h 1124744"/>
              <a:gd name="connsiteX1186" fmla="*/ 5069550 w 9897988"/>
              <a:gd name="connsiteY1186" fmla="*/ 728261 h 1124744"/>
              <a:gd name="connsiteX1187" fmla="*/ 5069550 w 9897988"/>
              <a:gd name="connsiteY1187" fmla="*/ 672065 h 1124744"/>
              <a:gd name="connsiteX1188" fmla="*/ 4954891 w 9897988"/>
              <a:gd name="connsiteY1188" fmla="*/ 672065 h 1124744"/>
              <a:gd name="connsiteX1189" fmla="*/ 4954891 w 9897988"/>
              <a:gd name="connsiteY1189" fmla="*/ 728261 h 1124744"/>
              <a:gd name="connsiteX1190" fmla="*/ 5002336 w 9897988"/>
              <a:gd name="connsiteY1190" fmla="*/ 728261 h 1124744"/>
              <a:gd name="connsiteX1191" fmla="*/ 5002336 w 9897988"/>
              <a:gd name="connsiteY1191" fmla="*/ 672065 h 1124744"/>
              <a:gd name="connsiteX1192" fmla="*/ 4887675 w 9897988"/>
              <a:gd name="connsiteY1192" fmla="*/ 672065 h 1124744"/>
              <a:gd name="connsiteX1193" fmla="*/ 4887675 w 9897988"/>
              <a:gd name="connsiteY1193" fmla="*/ 728261 h 1124744"/>
              <a:gd name="connsiteX1194" fmla="*/ 4935120 w 9897988"/>
              <a:gd name="connsiteY1194" fmla="*/ 728261 h 1124744"/>
              <a:gd name="connsiteX1195" fmla="*/ 4935120 w 9897988"/>
              <a:gd name="connsiteY1195" fmla="*/ 672065 h 1124744"/>
              <a:gd name="connsiteX1196" fmla="*/ 7537778 w 9897988"/>
              <a:gd name="connsiteY1196" fmla="*/ 649439 h 1124744"/>
              <a:gd name="connsiteX1197" fmla="*/ 7537778 w 9897988"/>
              <a:gd name="connsiteY1197" fmla="*/ 683711 h 1124744"/>
              <a:gd name="connsiteX1198" fmla="*/ 7865493 w 9897988"/>
              <a:gd name="connsiteY1198" fmla="*/ 683711 h 1124744"/>
              <a:gd name="connsiteX1199" fmla="*/ 7865493 w 9897988"/>
              <a:gd name="connsiteY1199" fmla="*/ 649439 h 1124744"/>
              <a:gd name="connsiteX1200" fmla="*/ 7388136 w 9897988"/>
              <a:gd name="connsiteY1200" fmla="*/ 649439 h 1124744"/>
              <a:gd name="connsiteX1201" fmla="*/ 7388136 w 9897988"/>
              <a:gd name="connsiteY1201" fmla="*/ 683711 h 1124744"/>
              <a:gd name="connsiteX1202" fmla="*/ 7502076 w 9897988"/>
              <a:gd name="connsiteY1202" fmla="*/ 683711 h 1124744"/>
              <a:gd name="connsiteX1203" fmla="*/ 7502076 w 9897988"/>
              <a:gd name="connsiteY1203" fmla="*/ 649439 h 1124744"/>
              <a:gd name="connsiteX1204" fmla="*/ 1991891 w 9897988"/>
              <a:gd name="connsiteY1204" fmla="*/ 649439 h 1124744"/>
              <a:gd name="connsiteX1205" fmla="*/ 1991891 w 9897988"/>
              <a:gd name="connsiteY1205" fmla="*/ 683711 h 1124744"/>
              <a:gd name="connsiteX1206" fmla="*/ 2455222 w 9897988"/>
              <a:gd name="connsiteY1206" fmla="*/ 683711 h 1124744"/>
              <a:gd name="connsiteX1207" fmla="*/ 2455222 w 9897988"/>
              <a:gd name="connsiteY1207" fmla="*/ 649439 h 1124744"/>
              <a:gd name="connsiteX1208" fmla="*/ 1780320 w 9897988"/>
              <a:gd name="connsiteY1208" fmla="*/ 649439 h 1124744"/>
              <a:gd name="connsiteX1209" fmla="*/ 1780320 w 9897988"/>
              <a:gd name="connsiteY1209" fmla="*/ 683711 h 1124744"/>
              <a:gd name="connsiteX1210" fmla="*/ 1941412 w 9897988"/>
              <a:gd name="connsiteY1210" fmla="*/ 683711 h 1124744"/>
              <a:gd name="connsiteX1211" fmla="*/ 1941412 w 9897988"/>
              <a:gd name="connsiteY1211" fmla="*/ 649439 h 1124744"/>
              <a:gd name="connsiteX1212" fmla="*/ 8816859 w 9897988"/>
              <a:gd name="connsiteY1212" fmla="*/ 644616 h 1124744"/>
              <a:gd name="connsiteX1213" fmla="*/ 8816859 w 9897988"/>
              <a:gd name="connsiteY1213" fmla="*/ 714331 h 1124744"/>
              <a:gd name="connsiteX1214" fmla="*/ 8886288 w 9897988"/>
              <a:gd name="connsiteY1214" fmla="*/ 714331 h 1124744"/>
              <a:gd name="connsiteX1215" fmla="*/ 8886288 w 9897988"/>
              <a:gd name="connsiteY1215" fmla="*/ 644616 h 1124744"/>
              <a:gd name="connsiteX1216" fmla="*/ 8698982 w 9897988"/>
              <a:gd name="connsiteY1216" fmla="*/ 644616 h 1124744"/>
              <a:gd name="connsiteX1217" fmla="*/ 8698982 w 9897988"/>
              <a:gd name="connsiteY1217" fmla="*/ 714331 h 1124744"/>
              <a:gd name="connsiteX1218" fmla="*/ 8768411 w 9897988"/>
              <a:gd name="connsiteY1218" fmla="*/ 714331 h 1124744"/>
              <a:gd name="connsiteX1219" fmla="*/ 8768411 w 9897988"/>
              <a:gd name="connsiteY1219" fmla="*/ 644616 h 1124744"/>
              <a:gd name="connsiteX1220" fmla="*/ 8581108 w 9897988"/>
              <a:gd name="connsiteY1220" fmla="*/ 644616 h 1124744"/>
              <a:gd name="connsiteX1221" fmla="*/ 8581108 w 9897988"/>
              <a:gd name="connsiteY1221" fmla="*/ 714331 h 1124744"/>
              <a:gd name="connsiteX1222" fmla="*/ 8650536 w 9897988"/>
              <a:gd name="connsiteY1222" fmla="*/ 714331 h 1124744"/>
              <a:gd name="connsiteX1223" fmla="*/ 8650536 w 9897988"/>
              <a:gd name="connsiteY1223" fmla="*/ 644616 h 1124744"/>
              <a:gd name="connsiteX1224" fmla="*/ 8463233 w 9897988"/>
              <a:gd name="connsiteY1224" fmla="*/ 644616 h 1124744"/>
              <a:gd name="connsiteX1225" fmla="*/ 8463233 w 9897988"/>
              <a:gd name="connsiteY1225" fmla="*/ 714331 h 1124744"/>
              <a:gd name="connsiteX1226" fmla="*/ 8532662 w 9897988"/>
              <a:gd name="connsiteY1226" fmla="*/ 714331 h 1124744"/>
              <a:gd name="connsiteX1227" fmla="*/ 8532662 w 9897988"/>
              <a:gd name="connsiteY1227" fmla="*/ 644616 h 1124744"/>
              <a:gd name="connsiteX1228" fmla="*/ 8345359 w 9897988"/>
              <a:gd name="connsiteY1228" fmla="*/ 644616 h 1124744"/>
              <a:gd name="connsiteX1229" fmla="*/ 8345359 w 9897988"/>
              <a:gd name="connsiteY1229" fmla="*/ 714331 h 1124744"/>
              <a:gd name="connsiteX1230" fmla="*/ 8414787 w 9897988"/>
              <a:gd name="connsiteY1230" fmla="*/ 714331 h 1124744"/>
              <a:gd name="connsiteX1231" fmla="*/ 8414787 w 9897988"/>
              <a:gd name="connsiteY1231" fmla="*/ 644616 h 1124744"/>
              <a:gd name="connsiteX1232" fmla="*/ 8227482 w 9897988"/>
              <a:gd name="connsiteY1232" fmla="*/ 644616 h 1124744"/>
              <a:gd name="connsiteX1233" fmla="*/ 8227482 w 9897988"/>
              <a:gd name="connsiteY1233" fmla="*/ 714331 h 1124744"/>
              <a:gd name="connsiteX1234" fmla="*/ 8296911 w 9897988"/>
              <a:gd name="connsiteY1234" fmla="*/ 714331 h 1124744"/>
              <a:gd name="connsiteX1235" fmla="*/ 8296911 w 9897988"/>
              <a:gd name="connsiteY1235" fmla="*/ 644616 h 1124744"/>
              <a:gd name="connsiteX1236" fmla="*/ 8109608 w 9897988"/>
              <a:gd name="connsiteY1236" fmla="*/ 644616 h 1124744"/>
              <a:gd name="connsiteX1237" fmla="*/ 8109608 w 9897988"/>
              <a:gd name="connsiteY1237" fmla="*/ 714331 h 1124744"/>
              <a:gd name="connsiteX1238" fmla="*/ 8179036 w 9897988"/>
              <a:gd name="connsiteY1238" fmla="*/ 714331 h 1124744"/>
              <a:gd name="connsiteX1239" fmla="*/ 8179036 w 9897988"/>
              <a:gd name="connsiteY1239" fmla="*/ 644616 h 1124744"/>
              <a:gd name="connsiteX1240" fmla="*/ 894725 w 9897988"/>
              <a:gd name="connsiteY1240" fmla="*/ 644616 h 1124744"/>
              <a:gd name="connsiteX1241" fmla="*/ 894725 w 9897988"/>
              <a:gd name="connsiteY1241" fmla="*/ 714331 h 1124744"/>
              <a:gd name="connsiteX1242" fmla="*/ 964154 w 9897988"/>
              <a:gd name="connsiteY1242" fmla="*/ 714331 h 1124744"/>
              <a:gd name="connsiteX1243" fmla="*/ 964154 w 9897988"/>
              <a:gd name="connsiteY1243" fmla="*/ 644616 h 1124744"/>
              <a:gd name="connsiteX1244" fmla="*/ 776849 w 9897988"/>
              <a:gd name="connsiteY1244" fmla="*/ 644616 h 1124744"/>
              <a:gd name="connsiteX1245" fmla="*/ 776849 w 9897988"/>
              <a:gd name="connsiteY1245" fmla="*/ 714331 h 1124744"/>
              <a:gd name="connsiteX1246" fmla="*/ 846278 w 9897988"/>
              <a:gd name="connsiteY1246" fmla="*/ 714331 h 1124744"/>
              <a:gd name="connsiteX1247" fmla="*/ 846278 w 9897988"/>
              <a:gd name="connsiteY1247" fmla="*/ 644616 h 1124744"/>
              <a:gd name="connsiteX1248" fmla="*/ 658974 w 9897988"/>
              <a:gd name="connsiteY1248" fmla="*/ 644616 h 1124744"/>
              <a:gd name="connsiteX1249" fmla="*/ 658974 w 9897988"/>
              <a:gd name="connsiteY1249" fmla="*/ 714331 h 1124744"/>
              <a:gd name="connsiteX1250" fmla="*/ 728402 w 9897988"/>
              <a:gd name="connsiteY1250" fmla="*/ 714331 h 1124744"/>
              <a:gd name="connsiteX1251" fmla="*/ 728402 w 9897988"/>
              <a:gd name="connsiteY1251" fmla="*/ 644616 h 1124744"/>
              <a:gd name="connsiteX1252" fmla="*/ 541100 w 9897988"/>
              <a:gd name="connsiteY1252" fmla="*/ 644616 h 1124744"/>
              <a:gd name="connsiteX1253" fmla="*/ 541100 w 9897988"/>
              <a:gd name="connsiteY1253" fmla="*/ 714331 h 1124744"/>
              <a:gd name="connsiteX1254" fmla="*/ 610528 w 9897988"/>
              <a:gd name="connsiteY1254" fmla="*/ 714331 h 1124744"/>
              <a:gd name="connsiteX1255" fmla="*/ 610528 w 9897988"/>
              <a:gd name="connsiteY1255" fmla="*/ 644616 h 1124744"/>
              <a:gd name="connsiteX1256" fmla="*/ 423225 w 9897988"/>
              <a:gd name="connsiteY1256" fmla="*/ 644616 h 1124744"/>
              <a:gd name="connsiteX1257" fmla="*/ 423225 w 9897988"/>
              <a:gd name="connsiteY1257" fmla="*/ 714331 h 1124744"/>
              <a:gd name="connsiteX1258" fmla="*/ 492654 w 9897988"/>
              <a:gd name="connsiteY1258" fmla="*/ 714331 h 1124744"/>
              <a:gd name="connsiteX1259" fmla="*/ 492654 w 9897988"/>
              <a:gd name="connsiteY1259" fmla="*/ 644616 h 1124744"/>
              <a:gd name="connsiteX1260" fmla="*/ 305350 w 9897988"/>
              <a:gd name="connsiteY1260" fmla="*/ 644616 h 1124744"/>
              <a:gd name="connsiteX1261" fmla="*/ 305350 w 9897988"/>
              <a:gd name="connsiteY1261" fmla="*/ 714331 h 1124744"/>
              <a:gd name="connsiteX1262" fmla="*/ 374778 w 9897988"/>
              <a:gd name="connsiteY1262" fmla="*/ 714331 h 1124744"/>
              <a:gd name="connsiteX1263" fmla="*/ 374778 w 9897988"/>
              <a:gd name="connsiteY1263" fmla="*/ 644616 h 1124744"/>
              <a:gd name="connsiteX1264" fmla="*/ 187475 w 9897988"/>
              <a:gd name="connsiteY1264" fmla="*/ 644616 h 1124744"/>
              <a:gd name="connsiteX1265" fmla="*/ 187475 w 9897988"/>
              <a:gd name="connsiteY1265" fmla="*/ 714331 h 1124744"/>
              <a:gd name="connsiteX1266" fmla="*/ 256904 w 9897988"/>
              <a:gd name="connsiteY1266" fmla="*/ 714331 h 1124744"/>
              <a:gd name="connsiteX1267" fmla="*/ 256904 w 9897988"/>
              <a:gd name="connsiteY1267" fmla="*/ 644616 h 1124744"/>
              <a:gd name="connsiteX1268" fmla="*/ 4862763 w 9897988"/>
              <a:gd name="connsiteY1268" fmla="*/ 625515 h 1124744"/>
              <a:gd name="connsiteX1269" fmla="*/ 5203981 w 9897988"/>
              <a:gd name="connsiteY1269" fmla="*/ 625515 h 1124744"/>
              <a:gd name="connsiteX1270" fmla="*/ 5229152 w 9897988"/>
              <a:gd name="connsiteY1270" fmla="*/ 625515 h 1124744"/>
              <a:gd name="connsiteX1271" fmla="*/ 5239619 w 9897988"/>
              <a:gd name="connsiteY1271" fmla="*/ 1079153 h 1124744"/>
              <a:gd name="connsiteX1272" fmla="*/ 5239619 w 9897988"/>
              <a:gd name="connsiteY1272" fmla="*/ 955452 h 1124744"/>
              <a:gd name="connsiteX1273" fmla="*/ 5242575 w 9897988"/>
              <a:gd name="connsiteY1273" fmla="*/ 955452 h 1124744"/>
              <a:gd name="connsiteX1274" fmla="*/ 5242575 w 9897988"/>
              <a:gd name="connsiteY1274" fmla="*/ 805180 h 1124744"/>
              <a:gd name="connsiteX1275" fmla="*/ 5368025 w 9897988"/>
              <a:gd name="connsiteY1275" fmla="*/ 805180 h 1124744"/>
              <a:gd name="connsiteX1276" fmla="*/ 5368025 w 9897988"/>
              <a:gd name="connsiteY1276" fmla="*/ 955452 h 1124744"/>
              <a:gd name="connsiteX1277" fmla="*/ 5496430 w 9897988"/>
              <a:gd name="connsiteY1277" fmla="*/ 955452 h 1124744"/>
              <a:gd name="connsiteX1278" fmla="*/ 5496430 w 9897988"/>
              <a:gd name="connsiteY1278" fmla="*/ 1124744 h 1124744"/>
              <a:gd name="connsiteX1279" fmla="*/ 5471729 w 9897988"/>
              <a:gd name="connsiteY1279" fmla="*/ 1124744 h 1124744"/>
              <a:gd name="connsiteX1280" fmla="*/ 5471729 w 9897988"/>
              <a:gd name="connsiteY1280" fmla="*/ 1120805 h 1124744"/>
              <a:gd name="connsiteX1281" fmla="*/ 5441505 w 9897988"/>
              <a:gd name="connsiteY1281" fmla="*/ 1120805 h 1124744"/>
              <a:gd name="connsiteX1282" fmla="*/ 5441505 w 9897988"/>
              <a:gd name="connsiteY1282" fmla="*/ 1124744 h 1124744"/>
              <a:gd name="connsiteX1283" fmla="*/ 5428911 w 9897988"/>
              <a:gd name="connsiteY1283" fmla="*/ 1124744 h 1124744"/>
              <a:gd name="connsiteX1284" fmla="*/ 5428911 w 9897988"/>
              <a:gd name="connsiteY1284" fmla="*/ 1120805 h 1124744"/>
              <a:gd name="connsiteX1285" fmla="*/ 5398687 w 9897988"/>
              <a:gd name="connsiteY1285" fmla="*/ 1120805 h 1124744"/>
              <a:gd name="connsiteX1286" fmla="*/ 5398687 w 9897988"/>
              <a:gd name="connsiteY1286" fmla="*/ 1124744 h 1124744"/>
              <a:gd name="connsiteX1287" fmla="*/ 5386092 w 9897988"/>
              <a:gd name="connsiteY1287" fmla="*/ 1124744 h 1124744"/>
              <a:gd name="connsiteX1288" fmla="*/ 5386092 w 9897988"/>
              <a:gd name="connsiteY1288" fmla="*/ 1120805 h 1124744"/>
              <a:gd name="connsiteX1289" fmla="*/ 5355868 w 9897988"/>
              <a:gd name="connsiteY1289" fmla="*/ 1120805 h 1124744"/>
              <a:gd name="connsiteX1290" fmla="*/ 5355868 w 9897988"/>
              <a:gd name="connsiteY1290" fmla="*/ 1124744 h 1124744"/>
              <a:gd name="connsiteX1291" fmla="*/ 5343274 w 9897988"/>
              <a:gd name="connsiteY1291" fmla="*/ 1124744 h 1124744"/>
              <a:gd name="connsiteX1292" fmla="*/ 5343274 w 9897988"/>
              <a:gd name="connsiteY1292" fmla="*/ 1120805 h 1124744"/>
              <a:gd name="connsiteX1293" fmla="*/ 5313050 w 9897988"/>
              <a:gd name="connsiteY1293" fmla="*/ 1120805 h 1124744"/>
              <a:gd name="connsiteX1294" fmla="*/ 5313050 w 9897988"/>
              <a:gd name="connsiteY1294" fmla="*/ 1124744 h 1124744"/>
              <a:gd name="connsiteX1295" fmla="*/ 5300455 w 9897988"/>
              <a:gd name="connsiteY1295" fmla="*/ 1124744 h 1124744"/>
              <a:gd name="connsiteX1296" fmla="*/ 5300455 w 9897988"/>
              <a:gd name="connsiteY1296" fmla="*/ 1120805 h 1124744"/>
              <a:gd name="connsiteX1297" fmla="*/ 5270231 w 9897988"/>
              <a:gd name="connsiteY1297" fmla="*/ 1120805 h 1124744"/>
              <a:gd name="connsiteX1298" fmla="*/ 5270231 w 9897988"/>
              <a:gd name="connsiteY1298" fmla="*/ 1124744 h 1124744"/>
              <a:gd name="connsiteX1299" fmla="*/ 5203981 w 9897988"/>
              <a:gd name="connsiteY1299" fmla="*/ 1124744 h 1124744"/>
              <a:gd name="connsiteX1300" fmla="*/ 5203981 w 9897988"/>
              <a:gd name="connsiteY1300" fmla="*/ 1111668 h 1124744"/>
              <a:gd name="connsiteX1301" fmla="*/ 5156536 w 9897988"/>
              <a:gd name="connsiteY1301" fmla="*/ 1111668 h 1124744"/>
              <a:gd name="connsiteX1302" fmla="*/ 5156536 w 9897988"/>
              <a:gd name="connsiteY1302" fmla="*/ 1124744 h 1124744"/>
              <a:gd name="connsiteX1303" fmla="*/ 5136766 w 9897988"/>
              <a:gd name="connsiteY1303" fmla="*/ 1124744 h 1124744"/>
              <a:gd name="connsiteX1304" fmla="*/ 5136766 w 9897988"/>
              <a:gd name="connsiteY1304" fmla="*/ 1111668 h 1124744"/>
              <a:gd name="connsiteX1305" fmla="*/ 5089320 w 9897988"/>
              <a:gd name="connsiteY1305" fmla="*/ 1111668 h 1124744"/>
              <a:gd name="connsiteX1306" fmla="*/ 5089320 w 9897988"/>
              <a:gd name="connsiteY1306" fmla="*/ 1124744 h 1124744"/>
              <a:gd name="connsiteX1307" fmla="*/ 5069550 w 9897988"/>
              <a:gd name="connsiteY1307" fmla="*/ 1124744 h 1124744"/>
              <a:gd name="connsiteX1308" fmla="*/ 5069550 w 9897988"/>
              <a:gd name="connsiteY1308" fmla="*/ 1111668 h 1124744"/>
              <a:gd name="connsiteX1309" fmla="*/ 5022105 w 9897988"/>
              <a:gd name="connsiteY1309" fmla="*/ 1111668 h 1124744"/>
              <a:gd name="connsiteX1310" fmla="*/ 5022105 w 9897988"/>
              <a:gd name="connsiteY1310" fmla="*/ 1124744 h 1124744"/>
              <a:gd name="connsiteX1311" fmla="*/ 5002336 w 9897988"/>
              <a:gd name="connsiteY1311" fmla="*/ 1124744 h 1124744"/>
              <a:gd name="connsiteX1312" fmla="*/ 5002336 w 9897988"/>
              <a:gd name="connsiteY1312" fmla="*/ 1111668 h 1124744"/>
              <a:gd name="connsiteX1313" fmla="*/ 4954891 w 9897988"/>
              <a:gd name="connsiteY1313" fmla="*/ 1111668 h 1124744"/>
              <a:gd name="connsiteX1314" fmla="*/ 4954891 w 9897988"/>
              <a:gd name="connsiteY1314" fmla="*/ 1124744 h 1124744"/>
              <a:gd name="connsiteX1315" fmla="*/ 4935120 w 9897988"/>
              <a:gd name="connsiteY1315" fmla="*/ 1124744 h 1124744"/>
              <a:gd name="connsiteX1316" fmla="*/ 4935120 w 9897988"/>
              <a:gd name="connsiteY1316" fmla="*/ 1111668 h 1124744"/>
              <a:gd name="connsiteX1317" fmla="*/ 4887675 w 9897988"/>
              <a:gd name="connsiteY1317" fmla="*/ 1111668 h 1124744"/>
              <a:gd name="connsiteX1318" fmla="*/ 4887675 w 9897988"/>
              <a:gd name="connsiteY1318" fmla="*/ 1124744 h 1124744"/>
              <a:gd name="connsiteX1319" fmla="*/ 4864415 w 9897988"/>
              <a:gd name="connsiteY1319" fmla="*/ 1124744 h 1124744"/>
              <a:gd name="connsiteX1320" fmla="*/ 6053380 w 9897988"/>
              <a:gd name="connsiteY1320" fmla="*/ 625403 h 1124744"/>
              <a:gd name="connsiteX1321" fmla="*/ 6041809 w 9897988"/>
              <a:gd name="connsiteY1321" fmla="*/ 631375 h 1124744"/>
              <a:gd name="connsiteX1322" fmla="*/ 6041809 w 9897988"/>
              <a:gd name="connsiteY1322" fmla="*/ 655261 h 1124744"/>
              <a:gd name="connsiteX1323" fmla="*/ 6053380 w 9897988"/>
              <a:gd name="connsiteY1323" fmla="*/ 661233 h 1124744"/>
              <a:gd name="connsiteX1324" fmla="*/ 6352477 w 9897988"/>
              <a:gd name="connsiteY1324" fmla="*/ 661233 h 1124744"/>
              <a:gd name="connsiteX1325" fmla="*/ 6364049 w 9897988"/>
              <a:gd name="connsiteY1325" fmla="*/ 655261 h 1124744"/>
              <a:gd name="connsiteX1326" fmla="*/ 6364049 w 9897988"/>
              <a:gd name="connsiteY1326" fmla="*/ 631375 h 1124744"/>
              <a:gd name="connsiteX1327" fmla="*/ 6352477 w 9897988"/>
              <a:gd name="connsiteY1327" fmla="*/ 625403 h 1124744"/>
              <a:gd name="connsiteX1328" fmla="*/ 6887112 w 9897988"/>
              <a:gd name="connsiteY1328" fmla="*/ 619540 h 1124744"/>
              <a:gd name="connsiteX1329" fmla="*/ 6877940 w 9897988"/>
              <a:gd name="connsiteY1329" fmla="*/ 624274 h 1124744"/>
              <a:gd name="connsiteX1330" fmla="*/ 6877940 w 9897988"/>
              <a:gd name="connsiteY1330" fmla="*/ 643206 h 1124744"/>
              <a:gd name="connsiteX1331" fmla="*/ 6887112 w 9897988"/>
              <a:gd name="connsiteY1331" fmla="*/ 647940 h 1124744"/>
              <a:gd name="connsiteX1332" fmla="*/ 7317127 w 9897988"/>
              <a:gd name="connsiteY1332" fmla="*/ 647940 h 1124744"/>
              <a:gd name="connsiteX1333" fmla="*/ 7326299 w 9897988"/>
              <a:gd name="connsiteY1333" fmla="*/ 643206 h 1124744"/>
              <a:gd name="connsiteX1334" fmla="*/ 7326299 w 9897988"/>
              <a:gd name="connsiteY1334" fmla="*/ 624274 h 1124744"/>
              <a:gd name="connsiteX1335" fmla="*/ 7317127 w 9897988"/>
              <a:gd name="connsiteY1335" fmla="*/ 619540 h 1124744"/>
              <a:gd name="connsiteX1336" fmla="*/ 5551136 w 9897988"/>
              <a:gd name="connsiteY1336" fmla="*/ 619540 h 1124744"/>
              <a:gd name="connsiteX1337" fmla="*/ 5541964 w 9897988"/>
              <a:gd name="connsiteY1337" fmla="*/ 624274 h 1124744"/>
              <a:gd name="connsiteX1338" fmla="*/ 5541964 w 9897988"/>
              <a:gd name="connsiteY1338" fmla="*/ 643206 h 1124744"/>
              <a:gd name="connsiteX1339" fmla="*/ 5551136 w 9897988"/>
              <a:gd name="connsiteY1339" fmla="*/ 647940 h 1124744"/>
              <a:gd name="connsiteX1340" fmla="*/ 5981151 w 9897988"/>
              <a:gd name="connsiteY1340" fmla="*/ 647940 h 1124744"/>
              <a:gd name="connsiteX1341" fmla="*/ 5990323 w 9897988"/>
              <a:gd name="connsiteY1341" fmla="*/ 643206 h 1124744"/>
              <a:gd name="connsiteX1342" fmla="*/ 5990323 w 9897988"/>
              <a:gd name="connsiteY1342" fmla="*/ 624274 h 1124744"/>
              <a:gd name="connsiteX1343" fmla="*/ 5981151 w 9897988"/>
              <a:gd name="connsiteY1343" fmla="*/ 619540 h 1124744"/>
              <a:gd name="connsiteX1344" fmla="*/ 3105194 w 9897988"/>
              <a:gd name="connsiteY1344" fmla="*/ 619540 h 1124744"/>
              <a:gd name="connsiteX1345" fmla="*/ 3096023 w 9897988"/>
              <a:gd name="connsiteY1345" fmla="*/ 624274 h 1124744"/>
              <a:gd name="connsiteX1346" fmla="*/ 3096023 w 9897988"/>
              <a:gd name="connsiteY1346" fmla="*/ 643206 h 1124744"/>
              <a:gd name="connsiteX1347" fmla="*/ 3105194 w 9897988"/>
              <a:gd name="connsiteY1347" fmla="*/ 647940 h 1124744"/>
              <a:gd name="connsiteX1348" fmla="*/ 3535209 w 9897988"/>
              <a:gd name="connsiteY1348" fmla="*/ 647940 h 1124744"/>
              <a:gd name="connsiteX1349" fmla="*/ 3544381 w 9897988"/>
              <a:gd name="connsiteY1349" fmla="*/ 643206 h 1124744"/>
              <a:gd name="connsiteX1350" fmla="*/ 3544381 w 9897988"/>
              <a:gd name="connsiteY1350" fmla="*/ 624274 h 1124744"/>
              <a:gd name="connsiteX1351" fmla="*/ 3535209 w 9897988"/>
              <a:gd name="connsiteY1351" fmla="*/ 619540 h 1124744"/>
              <a:gd name="connsiteX1352" fmla="*/ 3058659 w 9897988"/>
              <a:gd name="connsiteY1352" fmla="*/ 591442 h 1124744"/>
              <a:gd name="connsiteX1353" fmla="*/ 3581744 w 9897988"/>
              <a:gd name="connsiteY1353" fmla="*/ 591442 h 1124744"/>
              <a:gd name="connsiteX1354" fmla="*/ 3581744 w 9897988"/>
              <a:gd name="connsiteY1354" fmla="*/ 1124744 h 1124744"/>
              <a:gd name="connsiteX1355" fmla="*/ 3058659 w 9897988"/>
              <a:gd name="connsiteY1355" fmla="*/ 1124744 h 1124744"/>
              <a:gd name="connsiteX1356" fmla="*/ 7537778 w 9897988"/>
              <a:gd name="connsiteY1356" fmla="*/ 576788 h 1124744"/>
              <a:gd name="connsiteX1357" fmla="*/ 7537778 w 9897988"/>
              <a:gd name="connsiteY1357" fmla="*/ 611060 h 1124744"/>
              <a:gd name="connsiteX1358" fmla="*/ 7865493 w 9897988"/>
              <a:gd name="connsiteY1358" fmla="*/ 611060 h 1124744"/>
              <a:gd name="connsiteX1359" fmla="*/ 7865493 w 9897988"/>
              <a:gd name="connsiteY1359" fmla="*/ 576788 h 1124744"/>
              <a:gd name="connsiteX1360" fmla="*/ 7388136 w 9897988"/>
              <a:gd name="connsiteY1360" fmla="*/ 576788 h 1124744"/>
              <a:gd name="connsiteX1361" fmla="*/ 7388136 w 9897988"/>
              <a:gd name="connsiteY1361" fmla="*/ 611060 h 1124744"/>
              <a:gd name="connsiteX1362" fmla="*/ 7502076 w 9897988"/>
              <a:gd name="connsiteY1362" fmla="*/ 611060 h 1124744"/>
              <a:gd name="connsiteX1363" fmla="*/ 7502076 w 9897988"/>
              <a:gd name="connsiteY1363" fmla="*/ 576788 h 1124744"/>
              <a:gd name="connsiteX1364" fmla="*/ 1991891 w 9897988"/>
              <a:gd name="connsiteY1364" fmla="*/ 576788 h 1124744"/>
              <a:gd name="connsiteX1365" fmla="*/ 1991891 w 9897988"/>
              <a:gd name="connsiteY1365" fmla="*/ 611060 h 1124744"/>
              <a:gd name="connsiteX1366" fmla="*/ 2455222 w 9897988"/>
              <a:gd name="connsiteY1366" fmla="*/ 611060 h 1124744"/>
              <a:gd name="connsiteX1367" fmla="*/ 2455222 w 9897988"/>
              <a:gd name="connsiteY1367" fmla="*/ 576788 h 1124744"/>
              <a:gd name="connsiteX1368" fmla="*/ 1780320 w 9897988"/>
              <a:gd name="connsiteY1368" fmla="*/ 576788 h 1124744"/>
              <a:gd name="connsiteX1369" fmla="*/ 1780320 w 9897988"/>
              <a:gd name="connsiteY1369" fmla="*/ 611060 h 1124744"/>
              <a:gd name="connsiteX1370" fmla="*/ 1941412 w 9897988"/>
              <a:gd name="connsiteY1370" fmla="*/ 611060 h 1124744"/>
              <a:gd name="connsiteX1371" fmla="*/ 1941412 w 9897988"/>
              <a:gd name="connsiteY1371" fmla="*/ 576788 h 1124744"/>
              <a:gd name="connsiteX1372" fmla="*/ 6053380 w 9897988"/>
              <a:gd name="connsiteY1372" fmla="*/ 553193 h 1124744"/>
              <a:gd name="connsiteX1373" fmla="*/ 6041809 w 9897988"/>
              <a:gd name="connsiteY1373" fmla="*/ 559165 h 1124744"/>
              <a:gd name="connsiteX1374" fmla="*/ 6041809 w 9897988"/>
              <a:gd name="connsiteY1374" fmla="*/ 583051 h 1124744"/>
              <a:gd name="connsiteX1375" fmla="*/ 6053380 w 9897988"/>
              <a:gd name="connsiteY1375" fmla="*/ 589023 h 1124744"/>
              <a:gd name="connsiteX1376" fmla="*/ 6352477 w 9897988"/>
              <a:gd name="connsiteY1376" fmla="*/ 589023 h 1124744"/>
              <a:gd name="connsiteX1377" fmla="*/ 6364049 w 9897988"/>
              <a:gd name="connsiteY1377" fmla="*/ 583051 h 1124744"/>
              <a:gd name="connsiteX1378" fmla="*/ 6364049 w 9897988"/>
              <a:gd name="connsiteY1378" fmla="*/ 559165 h 1124744"/>
              <a:gd name="connsiteX1379" fmla="*/ 6352477 w 9897988"/>
              <a:gd name="connsiteY1379" fmla="*/ 553193 h 1124744"/>
              <a:gd name="connsiteX1380" fmla="*/ 5089322 w 9897988"/>
              <a:gd name="connsiteY1380" fmla="*/ 540919 h 1124744"/>
              <a:gd name="connsiteX1381" fmla="*/ 5089322 w 9897988"/>
              <a:gd name="connsiteY1381" fmla="*/ 597115 h 1124744"/>
              <a:gd name="connsiteX1382" fmla="*/ 5136767 w 9897988"/>
              <a:gd name="connsiteY1382" fmla="*/ 597115 h 1124744"/>
              <a:gd name="connsiteX1383" fmla="*/ 5136767 w 9897988"/>
              <a:gd name="connsiteY1383" fmla="*/ 540919 h 1124744"/>
              <a:gd name="connsiteX1384" fmla="*/ 5022107 w 9897988"/>
              <a:gd name="connsiteY1384" fmla="*/ 540919 h 1124744"/>
              <a:gd name="connsiteX1385" fmla="*/ 5022107 w 9897988"/>
              <a:gd name="connsiteY1385" fmla="*/ 597115 h 1124744"/>
              <a:gd name="connsiteX1386" fmla="*/ 5069552 w 9897988"/>
              <a:gd name="connsiteY1386" fmla="*/ 597115 h 1124744"/>
              <a:gd name="connsiteX1387" fmla="*/ 5069552 w 9897988"/>
              <a:gd name="connsiteY1387" fmla="*/ 540919 h 1124744"/>
              <a:gd name="connsiteX1388" fmla="*/ 4954891 w 9897988"/>
              <a:gd name="connsiteY1388" fmla="*/ 540919 h 1124744"/>
              <a:gd name="connsiteX1389" fmla="*/ 4954891 w 9897988"/>
              <a:gd name="connsiteY1389" fmla="*/ 597115 h 1124744"/>
              <a:gd name="connsiteX1390" fmla="*/ 5002336 w 9897988"/>
              <a:gd name="connsiteY1390" fmla="*/ 597115 h 1124744"/>
              <a:gd name="connsiteX1391" fmla="*/ 5002336 w 9897988"/>
              <a:gd name="connsiteY1391" fmla="*/ 540919 h 1124744"/>
              <a:gd name="connsiteX1392" fmla="*/ 6786085 w 9897988"/>
              <a:gd name="connsiteY1392" fmla="*/ 525874 h 1124744"/>
              <a:gd name="connsiteX1393" fmla="*/ 6762363 w 9897988"/>
              <a:gd name="connsiteY1393" fmla="*/ 537769 h 1124744"/>
              <a:gd name="connsiteX1394" fmla="*/ 6786085 w 9897988"/>
              <a:gd name="connsiteY1394" fmla="*/ 549664 h 1124744"/>
              <a:gd name="connsiteX1395" fmla="*/ 6809808 w 9897988"/>
              <a:gd name="connsiteY1395" fmla="*/ 537769 h 1124744"/>
              <a:gd name="connsiteX1396" fmla="*/ 6786085 w 9897988"/>
              <a:gd name="connsiteY1396" fmla="*/ 525874 h 1124744"/>
              <a:gd name="connsiteX1397" fmla="*/ 6716894 w 9897988"/>
              <a:gd name="connsiteY1397" fmla="*/ 525874 h 1124744"/>
              <a:gd name="connsiteX1398" fmla="*/ 6693171 w 9897988"/>
              <a:gd name="connsiteY1398" fmla="*/ 537769 h 1124744"/>
              <a:gd name="connsiteX1399" fmla="*/ 6716894 w 9897988"/>
              <a:gd name="connsiteY1399" fmla="*/ 549664 h 1124744"/>
              <a:gd name="connsiteX1400" fmla="*/ 6740616 w 9897988"/>
              <a:gd name="connsiteY1400" fmla="*/ 537769 h 1124744"/>
              <a:gd name="connsiteX1401" fmla="*/ 6716894 w 9897988"/>
              <a:gd name="connsiteY1401" fmla="*/ 525874 h 1124744"/>
              <a:gd name="connsiteX1402" fmla="*/ 6649679 w 9897988"/>
              <a:gd name="connsiteY1402" fmla="*/ 525874 h 1124744"/>
              <a:gd name="connsiteX1403" fmla="*/ 6625956 w 9897988"/>
              <a:gd name="connsiteY1403" fmla="*/ 537769 h 1124744"/>
              <a:gd name="connsiteX1404" fmla="*/ 6649679 w 9897988"/>
              <a:gd name="connsiteY1404" fmla="*/ 549664 h 1124744"/>
              <a:gd name="connsiteX1405" fmla="*/ 6673401 w 9897988"/>
              <a:gd name="connsiteY1405" fmla="*/ 537769 h 1124744"/>
              <a:gd name="connsiteX1406" fmla="*/ 6649679 w 9897988"/>
              <a:gd name="connsiteY1406" fmla="*/ 525874 h 1124744"/>
              <a:gd name="connsiteX1407" fmla="*/ 6580486 w 9897988"/>
              <a:gd name="connsiteY1407" fmla="*/ 525874 h 1124744"/>
              <a:gd name="connsiteX1408" fmla="*/ 6556764 w 9897988"/>
              <a:gd name="connsiteY1408" fmla="*/ 537769 h 1124744"/>
              <a:gd name="connsiteX1409" fmla="*/ 6580486 w 9897988"/>
              <a:gd name="connsiteY1409" fmla="*/ 549664 h 1124744"/>
              <a:gd name="connsiteX1410" fmla="*/ 6604209 w 9897988"/>
              <a:gd name="connsiteY1410" fmla="*/ 537769 h 1124744"/>
              <a:gd name="connsiteX1411" fmla="*/ 6580486 w 9897988"/>
              <a:gd name="connsiteY1411" fmla="*/ 525874 h 1124744"/>
              <a:gd name="connsiteX1412" fmla="*/ 6515248 w 9897988"/>
              <a:gd name="connsiteY1412" fmla="*/ 525874 h 1124744"/>
              <a:gd name="connsiteX1413" fmla="*/ 6491526 w 9897988"/>
              <a:gd name="connsiteY1413" fmla="*/ 537769 h 1124744"/>
              <a:gd name="connsiteX1414" fmla="*/ 6515248 w 9897988"/>
              <a:gd name="connsiteY1414" fmla="*/ 549664 h 1124744"/>
              <a:gd name="connsiteX1415" fmla="*/ 6538971 w 9897988"/>
              <a:gd name="connsiteY1415" fmla="*/ 537769 h 1124744"/>
              <a:gd name="connsiteX1416" fmla="*/ 6515248 w 9897988"/>
              <a:gd name="connsiteY1416" fmla="*/ 525874 h 1124744"/>
              <a:gd name="connsiteX1417" fmla="*/ 6446253 w 9897988"/>
              <a:gd name="connsiteY1417" fmla="*/ 525874 h 1124744"/>
              <a:gd name="connsiteX1418" fmla="*/ 6422531 w 9897988"/>
              <a:gd name="connsiteY1418" fmla="*/ 537769 h 1124744"/>
              <a:gd name="connsiteX1419" fmla="*/ 6446253 w 9897988"/>
              <a:gd name="connsiteY1419" fmla="*/ 549664 h 1124744"/>
              <a:gd name="connsiteX1420" fmla="*/ 6469976 w 9897988"/>
              <a:gd name="connsiteY1420" fmla="*/ 537769 h 1124744"/>
              <a:gd name="connsiteX1421" fmla="*/ 6446253 w 9897988"/>
              <a:gd name="connsiteY1421" fmla="*/ 525874 h 1124744"/>
              <a:gd name="connsiteX1422" fmla="*/ 2985070 w 9897988"/>
              <a:gd name="connsiteY1422" fmla="*/ 525874 h 1124744"/>
              <a:gd name="connsiteX1423" fmla="*/ 2958072 w 9897988"/>
              <a:gd name="connsiteY1423" fmla="*/ 537769 h 1124744"/>
              <a:gd name="connsiteX1424" fmla="*/ 2985070 w 9897988"/>
              <a:gd name="connsiteY1424" fmla="*/ 549664 h 1124744"/>
              <a:gd name="connsiteX1425" fmla="*/ 3012069 w 9897988"/>
              <a:gd name="connsiteY1425" fmla="*/ 537769 h 1124744"/>
              <a:gd name="connsiteX1426" fmla="*/ 2985070 w 9897988"/>
              <a:gd name="connsiteY1426" fmla="*/ 525874 h 1124744"/>
              <a:gd name="connsiteX1427" fmla="*/ 2906320 w 9897988"/>
              <a:gd name="connsiteY1427" fmla="*/ 525874 h 1124744"/>
              <a:gd name="connsiteX1428" fmla="*/ 2879322 w 9897988"/>
              <a:gd name="connsiteY1428" fmla="*/ 537769 h 1124744"/>
              <a:gd name="connsiteX1429" fmla="*/ 2906320 w 9897988"/>
              <a:gd name="connsiteY1429" fmla="*/ 549664 h 1124744"/>
              <a:gd name="connsiteX1430" fmla="*/ 2933319 w 9897988"/>
              <a:gd name="connsiteY1430" fmla="*/ 537769 h 1124744"/>
              <a:gd name="connsiteX1431" fmla="*/ 2906320 w 9897988"/>
              <a:gd name="connsiteY1431" fmla="*/ 525874 h 1124744"/>
              <a:gd name="connsiteX1432" fmla="*/ 2829822 w 9897988"/>
              <a:gd name="connsiteY1432" fmla="*/ 525874 h 1124744"/>
              <a:gd name="connsiteX1433" fmla="*/ 2802823 w 9897988"/>
              <a:gd name="connsiteY1433" fmla="*/ 537769 h 1124744"/>
              <a:gd name="connsiteX1434" fmla="*/ 2829822 w 9897988"/>
              <a:gd name="connsiteY1434" fmla="*/ 549664 h 1124744"/>
              <a:gd name="connsiteX1435" fmla="*/ 2856821 w 9897988"/>
              <a:gd name="connsiteY1435" fmla="*/ 537769 h 1124744"/>
              <a:gd name="connsiteX1436" fmla="*/ 2829822 w 9897988"/>
              <a:gd name="connsiteY1436" fmla="*/ 525874 h 1124744"/>
              <a:gd name="connsiteX1437" fmla="*/ 2751072 w 9897988"/>
              <a:gd name="connsiteY1437" fmla="*/ 525874 h 1124744"/>
              <a:gd name="connsiteX1438" fmla="*/ 2724073 w 9897988"/>
              <a:gd name="connsiteY1438" fmla="*/ 537769 h 1124744"/>
              <a:gd name="connsiteX1439" fmla="*/ 2751072 w 9897988"/>
              <a:gd name="connsiteY1439" fmla="*/ 549664 h 1124744"/>
              <a:gd name="connsiteX1440" fmla="*/ 2778071 w 9897988"/>
              <a:gd name="connsiteY1440" fmla="*/ 537769 h 1124744"/>
              <a:gd name="connsiteX1441" fmla="*/ 2751072 w 9897988"/>
              <a:gd name="connsiteY1441" fmla="*/ 525874 h 1124744"/>
              <a:gd name="connsiteX1442" fmla="*/ 2676824 w 9897988"/>
              <a:gd name="connsiteY1442" fmla="*/ 525874 h 1124744"/>
              <a:gd name="connsiteX1443" fmla="*/ 2649825 w 9897988"/>
              <a:gd name="connsiteY1443" fmla="*/ 537769 h 1124744"/>
              <a:gd name="connsiteX1444" fmla="*/ 2676824 w 9897988"/>
              <a:gd name="connsiteY1444" fmla="*/ 549664 h 1124744"/>
              <a:gd name="connsiteX1445" fmla="*/ 2703822 w 9897988"/>
              <a:gd name="connsiteY1445" fmla="*/ 537769 h 1124744"/>
              <a:gd name="connsiteX1446" fmla="*/ 2676824 w 9897988"/>
              <a:gd name="connsiteY1446" fmla="*/ 525874 h 1124744"/>
              <a:gd name="connsiteX1447" fmla="*/ 2598299 w 9897988"/>
              <a:gd name="connsiteY1447" fmla="*/ 525874 h 1124744"/>
              <a:gd name="connsiteX1448" fmla="*/ 2571299 w 9897988"/>
              <a:gd name="connsiteY1448" fmla="*/ 537769 h 1124744"/>
              <a:gd name="connsiteX1449" fmla="*/ 2598299 w 9897988"/>
              <a:gd name="connsiteY1449" fmla="*/ 549664 h 1124744"/>
              <a:gd name="connsiteX1450" fmla="*/ 2625297 w 9897988"/>
              <a:gd name="connsiteY1450" fmla="*/ 537769 h 1124744"/>
              <a:gd name="connsiteX1451" fmla="*/ 2598299 w 9897988"/>
              <a:gd name="connsiteY1451" fmla="*/ 525874 h 1124744"/>
              <a:gd name="connsiteX1452" fmla="*/ 8782145 w 9897988"/>
              <a:gd name="connsiteY1452" fmla="*/ 520509 h 1124744"/>
              <a:gd name="connsiteX1453" fmla="*/ 8782145 w 9897988"/>
              <a:gd name="connsiteY1453" fmla="*/ 590224 h 1124744"/>
              <a:gd name="connsiteX1454" fmla="*/ 8851574 w 9897988"/>
              <a:gd name="connsiteY1454" fmla="*/ 590224 h 1124744"/>
              <a:gd name="connsiteX1455" fmla="*/ 8851574 w 9897988"/>
              <a:gd name="connsiteY1455" fmla="*/ 520509 h 1124744"/>
              <a:gd name="connsiteX1456" fmla="*/ 860010 w 9897988"/>
              <a:gd name="connsiteY1456" fmla="*/ 520509 h 1124744"/>
              <a:gd name="connsiteX1457" fmla="*/ 860010 w 9897988"/>
              <a:gd name="connsiteY1457" fmla="*/ 590224 h 1124744"/>
              <a:gd name="connsiteX1458" fmla="*/ 929439 w 9897988"/>
              <a:gd name="connsiteY1458" fmla="*/ 590224 h 1124744"/>
              <a:gd name="connsiteX1459" fmla="*/ 929439 w 9897988"/>
              <a:gd name="connsiteY1459" fmla="*/ 520509 h 1124744"/>
              <a:gd name="connsiteX1460" fmla="*/ 6877940 w 9897988"/>
              <a:gd name="connsiteY1460" fmla="*/ 519313 h 1124744"/>
              <a:gd name="connsiteX1461" fmla="*/ 7326299 w 9897988"/>
              <a:gd name="connsiteY1461" fmla="*/ 519313 h 1124744"/>
              <a:gd name="connsiteX1462" fmla="*/ 7326299 w 9897988"/>
              <a:gd name="connsiteY1462" fmla="*/ 591441 h 1124744"/>
              <a:gd name="connsiteX1463" fmla="*/ 6877940 w 9897988"/>
              <a:gd name="connsiteY1463" fmla="*/ 591441 h 1124744"/>
              <a:gd name="connsiteX1464" fmla="*/ 5541965 w 9897988"/>
              <a:gd name="connsiteY1464" fmla="*/ 519313 h 1124744"/>
              <a:gd name="connsiteX1465" fmla="*/ 5990324 w 9897988"/>
              <a:gd name="connsiteY1465" fmla="*/ 519313 h 1124744"/>
              <a:gd name="connsiteX1466" fmla="*/ 5990324 w 9897988"/>
              <a:gd name="connsiteY1466" fmla="*/ 591441 h 1124744"/>
              <a:gd name="connsiteX1467" fmla="*/ 5541965 w 9897988"/>
              <a:gd name="connsiteY1467" fmla="*/ 591441 h 1124744"/>
              <a:gd name="connsiteX1468" fmla="*/ 3096023 w 9897988"/>
              <a:gd name="connsiteY1468" fmla="*/ 519313 h 1124744"/>
              <a:gd name="connsiteX1469" fmla="*/ 3544382 w 9897988"/>
              <a:gd name="connsiteY1469" fmla="*/ 519313 h 1124744"/>
              <a:gd name="connsiteX1470" fmla="*/ 3544382 w 9897988"/>
              <a:gd name="connsiteY1470" fmla="*/ 591441 h 1124744"/>
              <a:gd name="connsiteX1471" fmla="*/ 3096023 w 9897988"/>
              <a:gd name="connsiteY1471" fmla="*/ 591441 h 1124744"/>
              <a:gd name="connsiteX1472" fmla="*/ 8652461 w 9897988"/>
              <a:gd name="connsiteY1472" fmla="*/ 487737 h 1124744"/>
              <a:gd name="connsiteX1473" fmla="*/ 8652461 w 9897988"/>
              <a:gd name="connsiteY1473" fmla="*/ 557452 h 1124744"/>
              <a:gd name="connsiteX1474" fmla="*/ 8721890 w 9897988"/>
              <a:gd name="connsiteY1474" fmla="*/ 557452 h 1124744"/>
              <a:gd name="connsiteX1475" fmla="*/ 8721890 w 9897988"/>
              <a:gd name="connsiteY1475" fmla="*/ 487737 h 1124744"/>
              <a:gd name="connsiteX1476" fmla="*/ 730327 w 9897988"/>
              <a:gd name="connsiteY1476" fmla="*/ 487737 h 1124744"/>
              <a:gd name="connsiteX1477" fmla="*/ 730327 w 9897988"/>
              <a:gd name="connsiteY1477" fmla="*/ 557452 h 1124744"/>
              <a:gd name="connsiteX1478" fmla="*/ 799756 w 9897988"/>
              <a:gd name="connsiteY1478" fmla="*/ 557452 h 1124744"/>
              <a:gd name="connsiteX1479" fmla="*/ 799756 w 9897988"/>
              <a:gd name="connsiteY1479" fmla="*/ 487737 h 1124744"/>
              <a:gd name="connsiteX1480" fmla="*/ 6053380 w 9897988"/>
              <a:gd name="connsiteY1480" fmla="*/ 480983 h 1124744"/>
              <a:gd name="connsiteX1481" fmla="*/ 6041809 w 9897988"/>
              <a:gd name="connsiteY1481" fmla="*/ 486955 h 1124744"/>
              <a:gd name="connsiteX1482" fmla="*/ 6041809 w 9897988"/>
              <a:gd name="connsiteY1482" fmla="*/ 510842 h 1124744"/>
              <a:gd name="connsiteX1483" fmla="*/ 6053380 w 9897988"/>
              <a:gd name="connsiteY1483" fmla="*/ 516813 h 1124744"/>
              <a:gd name="connsiteX1484" fmla="*/ 6352477 w 9897988"/>
              <a:gd name="connsiteY1484" fmla="*/ 516813 h 1124744"/>
              <a:gd name="connsiteX1485" fmla="*/ 6364049 w 9897988"/>
              <a:gd name="connsiteY1485" fmla="*/ 510842 h 1124744"/>
              <a:gd name="connsiteX1486" fmla="*/ 6364049 w 9897988"/>
              <a:gd name="connsiteY1486" fmla="*/ 486955 h 1124744"/>
              <a:gd name="connsiteX1487" fmla="*/ 6352477 w 9897988"/>
              <a:gd name="connsiteY1487" fmla="*/ 480983 h 1124744"/>
              <a:gd name="connsiteX1488" fmla="*/ 5089322 w 9897988"/>
              <a:gd name="connsiteY1488" fmla="*/ 468791 h 1124744"/>
              <a:gd name="connsiteX1489" fmla="*/ 5089322 w 9897988"/>
              <a:gd name="connsiteY1489" fmla="*/ 524987 h 1124744"/>
              <a:gd name="connsiteX1490" fmla="*/ 5136767 w 9897988"/>
              <a:gd name="connsiteY1490" fmla="*/ 524987 h 1124744"/>
              <a:gd name="connsiteX1491" fmla="*/ 5136767 w 9897988"/>
              <a:gd name="connsiteY1491" fmla="*/ 468791 h 1124744"/>
              <a:gd name="connsiteX1492" fmla="*/ 5022107 w 9897988"/>
              <a:gd name="connsiteY1492" fmla="*/ 468791 h 1124744"/>
              <a:gd name="connsiteX1493" fmla="*/ 5022107 w 9897988"/>
              <a:gd name="connsiteY1493" fmla="*/ 524987 h 1124744"/>
              <a:gd name="connsiteX1494" fmla="*/ 5069552 w 9897988"/>
              <a:gd name="connsiteY1494" fmla="*/ 524987 h 1124744"/>
              <a:gd name="connsiteX1495" fmla="*/ 5069552 w 9897988"/>
              <a:gd name="connsiteY1495" fmla="*/ 468791 h 1124744"/>
              <a:gd name="connsiteX1496" fmla="*/ 4954891 w 9897988"/>
              <a:gd name="connsiteY1496" fmla="*/ 468791 h 1124744"/>
              <a:gd name="connsiteX1497" fmla="*/ 4954891 w 9897988"/>
              <a:gd name="connsiteY1497" fmla="*/ 524987 h 1124744"/>
              <a:gd name="connsiteX1498" fmla="*/ 5002336 w 9897988"/>
              <a:gd name="connsiteY1498" fmla="*/ 524987 h 1124744"/>
              <a:gd name="connsiteX1499" fmla="*/ 5002336 w 9897988"/>
              <a:gd name="connsiteY1499" fmla="*/ 468791 h 1124744"/>
              <a:gd name="connsiteX1500" fmla="*/ 8522667 w 9897988"/>
              <a:gd name="connsiteY1500" fmla="*/ 461825 h 1124744"/>
              <a:gd name="connsiteX1501" fmla="*/ 8522667 w 9897988"/>
              <a:gd name="connsiteY1501" fmla="*/ 531540 h 1124744"/>
              <a:gd name="connsiteX1502" fmla="*/ 8592095 w 9897988"/>
              <a:gd name="connsiteY1502" fmla="*/ 531540 h 1124744"/>
              <a:gd name="connsiteX1503" fmla="*/ 8592095 w 9897988"/>
              <a:gd name="connsiteY1503" fmla="*/ 461825 h 1124744"/>
              <a:gd name="connsiteX1504" fmla="*/ 600532 w 9897988"/>
              <a:gd name="connsiteY1504" fmla="*/ 461825 h 1124744"/>
              <a:gd name="connsiteX1505" fmla="*/ 600532 w 9897988"/>
              <a:gd name="connsiteY1505" fmla="*/ 531540 h 1124744"/>
              <a:gd name="connsiteX1506" fmla="*/ 669961 w 9897988"/>
              <a:gd name="connsiteY1506" fmla="*/ 531540 h 1124744"/>
              <a:gd name="connsiteX1507" fmla="*/ 669961 w 9897988"/>
              <a:gd name="connsiteY1507" fmla="*/ 461825 h 1124744"/>
              <a:gd name="connsiteX1508" fmla="*/ 7657443 w 9897988"/>
              <a:gd name="connsiteY1508" fmla="*/ 440832 h 1124744"/>
              <a:gd name="connsiteX1509" fmla="*/ 7657443 w 9897988"/>
              <a:gd name="connsiteY1509" fmla="*/ 510547 h 1124744"/>
              <a:gd name="connsiteX1510" fmla="*/ 7726873 w 9897988"/>
              <a:gd name="connsiteY1510" fmla="*/ 510547 h 1124744"/>
              <a:gd name="connsiteX1511" fmla="*/ 7726873 w 9897988"/>
              <a:gd name="connsiteY1511" fmla="*/ 440832 h 1124744"/>
              <a:gd name="connsiteX1512" fmla="*/ 7544503 w 9897988"/>
              <a:gd name="connsiteY1512" fmla="*/ 440832 h 1124744"/>
              <a:gd name="connsiteX1513" fmla="*/ 7544503 w 9897988"/>
              <a:gd name="connsiteY1513" fmla="*/ 510547 h 1124744"/>
              <a:gd name="connsiteX1514" fmla="*/ 7613933 w 9897988"/>
              <a:gd name="connsiteY1514" fmla="*/ 510547 h 1124744"/>
              <a:gd name="connsiteX1515" fmla="*/ 7613933 w 9897988"/>
              <a:gd name="connsiteY1515" fmla="*/ 440832 h 1124744"/>
              <a:gd name="connsiteX1516" fmla="*/ 2161074 w 9897988"/>
              <a:gd name="connsiteY1516" fmla="*/ 440832 h 1124744"/>
              <a:gd name="connsiteX1517" fmla="*/ 2161074 w 9897988"/>
              <a:gd name="connsiteY1517" fmla="*/ 510547 h 1124744"/>
              <a:gd name="connsiteX1518" fmla="*/ 2259236 w 9897988"/>
              <a:gd name="connsiteY1518" fmla="*/ 510547 h 1124744"/>
              <a:gd name="connsiteX1519" fmla="*/ 2259236 w 9897988"/>
              <a:gd name="connsiteY1519" fmla="*/ 440832 h 1124744"/>
              <a:gd name="connsiteX1520" fmla="*/ 2001396 w 9897988"/>
              <a:gd name="connsiteY1520" fmla="*/ 440832 h 1124744"/>
              <a:gd name="connsiteX1521" fmla="*/ 2001396 w 9897988"/>
              <a:gd name="connsiteY1521" fmla="*/ 510547 h 1124744"/>
              <a:gd name="connsiteX1522" fmla="*/ 2099558 w 9897988"/>
              <a:gd name="connsiteY1522" fmla="*/ 510547 h 1124744"/>
              <a:gd name="connsiteX1523" fmla="*/ 2099558 w 9897988"/>
              <a:gd name="connsiteY1523" fmla="*/ 440832 h 1124744"/>
              <a:gd name="connsiteX1524" fmla="*/ 7135254 w 9897988"/>
              <a:gd name="connsiteY1524" fmla="*/ 429910 h 1124744"/>
              <a:gd name="connsiteX1525" fmla="*/ 7135254 w 9897988"/>
              <a:gd name="connsiteY1525" fmla="*/ 486106 h 1124744"/>
              <a:gd name="connsiteX1526" fmla="*/ 7182699 w 9897988"/>
              <a:gd name="connsiteY1526" fmla="*/ 486106 h 1124744"/>
              <a:gd name="connsiteX1527" fmla="*/ 7182699 w 9897988"/>
              <a:gd name="connsiteY1527" fmla="*/ 429910 h 1124744"/>
              <a:gd name="connsiteX1528" fmla="*/ 7068039 w 9897988"/>
              <a:gd name="connsiteY1528" fmla="*/ 429910 h 1124744"/>
              <a:gd name="connsiteX1529" fmla="*/ 7068039 w 9897988"/>
              <a:gd name="connsiteY1529" fmla="*/ 486106 h 1124744"/>
              <a:gd name="connsiteX1530" fmla="*/ 7115484 w 9897988"/>
              <a:gd name="connsiteY1530" fmla="*/ 486106 h 1124744"/>
              <a:gd name="connsiteX1531" fmla="*/ 7115484 w 9897988"/>
              <a:gd name="connsiteY1531" fmla="*/ 429910 h 1124744"/>
              <a:gd name="connsiteX1532" fmla="*/ 7000823 w 9897988"/>
              <a:gd name="connsiteY1532" fmla="*/ 429910 h 1124744"/>
              <a:gd name="connsiteX1533" fmla="*/ 7000823 w 9897988"/>
              <a:gd name="connsiteY1533" fmla="*/ 486106 h 1124744"/>
              <a:gd name="connsiteX1534" fmla="*/ 7048268 w 9897988"/>
              <a:gd name="connsiteY1534" fmla="*/ 486106 h 1124744"/>
              <a:gd name="connsiteX1535" fmla="*/ 7048268 w 9897988"/>
              <a:gd name="connsiteY1535" fmla="*/ 429910 h 1124744"/>
              <a:gd name="connsiteX1536" fmla="*/ 6053380 w 9897988"/>
              <a:gd name="connsiteY1536" fmla="*/ 408774 h 1124744"/>
              <a:gd name="connsiteX1537" fmla="*/ 6041809 w 9897988"/>
              <a:gd name="connsiteY1537" fmla="*/ 414746 h 1124744"/>
              <a:gd name="connsiteX1538" fmla="*/ 6041809 w 9897988"/>
              <a:gd name="connsiteY1538" fmla="*/ 438632 h 1124744"/>
              <a:gd name="connsiteX1539" fmla="*/ 6053380 w 9897988"/>
              <a:gd name="connsiteY1539" fmla="*/ 444604 h 1124744"/>
              <a:gd name="connsiteX1540" fmla="*/ 6352477 w 9897988"/>
              <a:gd name="connsiteY1540" fmla="*/ 444604 h 1124744"/>
              <a:gd name="connsiteX1541" fmla="*/ 6364049 w 9897988"/>
              <a:gd name="connsiteY1541" fmla="*/ 438632 h 1124744"/>
              <a:gd name="connsiteX1542" fmla="*/ 6364049 w 9897988"/>
              <a:gd name="connsiteY1542" fmla="*/ 414746 h 1124744"/>
              <a:gd name="connsiteX1543" fmla="*/ 6352477 w 9897988"/>
              <a:gd name="connsiteY1543" fmla="*/ 408774 h 1124744"/>
              <a:gd name="connsiteX1544" fmla="*/ 5089322 w 9897988"/>
              <a:gd name="connsiteY1544" fmla="*/ 391045 h 1124744"/>
              <a:gd name="connsiteX1545" fmla="*/ 5089322 w 9897988"/>
              <a:gd name="connsiteY1545" fmla="*/ 447242 h 1124744"/>
              <a:gd name="connsiteX1546" fmla="*/ 5136767 w 9897988"/>
              <a:gd name="connsiteY1546" fmla="*/ 447242 h 1124744"/>
              <a:gd name="connsiteX1547" fmla="*/ 5136767 w 9897988"/>
              <a:gd name="connsiteY1547" fmla="*/ 391045 h 1124744"/>
              <a:gd name="connsiteX1548" fmla="*/ 5022107 w 9897988"/>
              <a:gd name="connsiteY1548" fmla="*/ 391045 h 1124744"/>
              <a:gd name="connsiteX1549" fmla="*/ 5022107 w 9897988"/>
              <a:gd name="connsiteY1549" fmla="*/ 447242 h 1124744"/>
              <a:gd name="connsiteX1550" fmla="*/ 5069552 w 9897988"/>
              <a:gd name="connsiteY1550" fmla="*/ 447242 h 1124744"/>
              <a:gd name="connsiteX1551" fmla="*/ 5069552 w 9897988"/>
              <a:gd name="connsiteY1551" fmla="*/ 391045 h 1124744"/>
              <a:gd name="connsiteX1552" fmla="*/ 4954891 w 9897988"/>
              <a:gd name="connsiteY1552" fmla="*/ 391045 h 1124744"/>
              <a:gd name="connsiteX1553" fmla="*/ 4954891 w 9897988"/>
              <a:gd name="connsiteY1553" fmla="*/ 447242 h 1124744"/>
              <a:gd name="connsiteX1554" fmla="*/ 5002336 w 9897988"/>
              <a:gd name="connsiteY1554" fmla="*/ 447242 h 1124744"/>
              <a:gd name="connsiteX1555" fmla="*/ 5002336 w 9897988"/>
              <a:gd name="connsiteY1555" fmla="*/ 391045 h 1124744"/>
              <a:gd name="connsiteX1556" fmla="*/ 4918247 w 9897988"/>
              <a:gd name="connsiteY1556" fmla="*/ 368262 h 1124744"/>
              <a:gd name="connsiteX1557" fmla="*/ 5136767 w 9897988"/>
              <a:gd name="connsiteY1557" fmla="*/ 368262 h 1124744"/>
              <a:gd name="connsiteX1558" fmla="*/ 5189713 w 9897988"/>
              <a:gd name="connsiteY1558" fmla="*/ 368262 h 1124744"/>
              <a:gd name="connsiteX1559" fmla="*/ 5203981 w 9897988"/>
              <a:gd name="connsiteY1559" fmla="*/ 625515 h 1124744"/>
              <a:gd name="connsiteX1560" fmla="*/ 4908424 w 9897988"/>
              <a:gd name="connsiteY1560" fmla="*/ 624665 h 1124744"/>
              <a:gd name="connsiteX1561" fmla="*/ 4918247 w 9897988"/>
              <a:gd name="connsiteY1561" fmla="*/ 368262 h 1124744"/>
              <a:gd name="connsiteX1562" fmla="*/ 7135254 w 9897988"/>
              <a:gd name="connsiteY1562" fmla="*/ 357781 h 1124744"/>
              <a:gd name="connsiteX1563" fmla="*/ 7135254 w 9897988"/>
              <a:gd name="connsiteY1563" fmla="*/ 413978 h 1124744"/>
              <a:gd name="connsiteX1564" fmla="*/ 7182699 w 9897988"/>
              <a:gd name="connsiteY1564" fmla="*/ 413978 h 1124744"/>
              <a:gd name="connsiteX1565" fmla="*/ 7182699 w 9897988"/>
              <a:gd name="connsiteY1565" fmla="*/ 357781 h 1124744"/>
              <a:gd name="connsiteX1566" fmla="*/ 7068039 w 9897988"/>
              <a:gd name="connsiteY1566" fmla="*/ 357781 h 1124744"/>
              <a:gd name="connsiteX1567" fmla="*/ 7068039 w 9897988"/>
              <a:gd name="connsiteY1567" fmla="*/ 413978 h 1124744"/>
              <a:gd name="connsiteX1568" fmla="*/ 7115484 w 9897988"/>
              <a:gd name="connsiteY1568" fmla="*/ 413978 h 1124744"/>
              <a:gd name="connsiteX1569" fmla="*/ 7115484 w 9897988"/>
              <a:gd name="connsiteY1569" fmla="*/ 357781 h 1124744"/>
              <a:gd name="connsiteX1570" fmla="*/ 7000823 w 9897988"/>
              <a:gd name="connsiteY1570" fmla="*/ 357781 h 1124744"/>
              <a:gd name="connsiteX1571" fmla="*/ 7000823 w 9897988"/>
              <a:gd name="connsiteY1571" fmla="*/ 413978 h 1124744"/>
              <a:gd name="connsiteX1572" fmla="*/ 7048268 w 9897988"/>
              <a:gd name="connsiteY1572" fmla="*/ 413978 h 1124744"/>
              <a:gd name="connsiteX1573" fmla="*/ 7048268 w 9897988"/>
              <a:gd name="connsiteY1573" fmla="*/ 357781 h 1124744"/>
              <a:gd name="connsiteX1574" fmla="*/ 2535301 w 9897988"/>
              <a:gd name="connsiteY1574" fmla="*/ 357260 h 1124744"/>
              <a:gd name="connsiteX1575" fmla="*/ 3045588 w 9897988"/>
              <a:gd name="connsiteY1575" fmla="*/ 357260 h 1124744"/>
              <a:gd name="connsiteX1576" fmla="*/ 3045588 w 9897988"/>
              <a:gd name="connsiteY1576" fmla="*/ 1124744 h 1124744"/>
              <a:gd name="connsiteX1577" fmla="*/ 3006441 w 9897988"/>
              <a:gd name="connsiteY1577" fmla="*/ 1124744 h 1124744"/>
              <a:gd name="connsiteX1578" fmla="*/ 3006441 w 9897988"/>
              <a:gd name="connsiteY1578" fmla="*/ 555377 h 1124744"/>
              <a:gd name="connsiteX1579" fmla="*/ 2963922 w 9897988"/>
              <a:gd name="connsiteY1579" fmla="*/ 555377 h 1124744"/>
              <a:gd name="connsiteX1580" fmla="*/ 2963922 w 9897988"/>
              <a:gd name="connsiteY1580" fmla="*/ 1124744 h 1124744"/>
              <a:gd name="connsiteX1581" fmla="*/ 2927918 w 9897988"/>
              <a:gd name="connsiteY1581" fmla="*/ 1124744 h 1124744"/>
              <a:gd name="connsiteX1582" fmla="*/ 2927918 w 9897988"/>
              <a:gd name="connsiteY1582" fmla="*/ 555377 h 1124744"/>
              <a:gd name="connsiteX1583" fmla="*/ 2885399 w 9897988"/>
              <a:gd name="connsiteY1583" fmla="*/ 555377 h 1124744"/>
              <a:gd name="connsiteX1584" fmla="*/ 2885399 w 9897988"/>
              <a:gd name="connsiteY1584" fmla="*/ 1124744 h 1124744"/>
              <a:gd name="connsiteX1585" fmla="*/ 2849392 w 9897988"/>
              <a:gd name="connsiteY1585" fmla="*/ 1124744 h 1124744"/>
              <a:gd name="connsiteX1586" fmla="*/ 2849392 w 9897988"/>
              <a:gd name="connsiteY1586" fmla="*/ 555377 h 1124744"/>
              <a:gd name="connsiteX1587" fmla="*/ 2806874 w 9897988"/>
              <a:gd name="connsiteY1587" fmla="*/ 555377 h 1124744"/>
              <a:gd name="connsiteX1588" fmla="*/ 2806874 w 9897988"/>
              <a:gd name="connsiteY1588" fmla="*/ 1124744 h 1124744"/>
              <a:gd name="connsiteX1589" fmla="*/ 2770869 w 9897988"/>
              <a:gd name="connsiteY1589" fmla="*/ 1124744 h 1124744"/>
              <a:gd name="connsiteX1590" fmla="*/ 2770869 w 9897988"/>
              <a:gd name="connsiteY1590" fmla="*/ 555377 h 1124744"/>
              <a:gd name="connsiteX1591" fmla="*/ 2728349 w 9897988"/>
              <a:gd name="connsiteY1591" fmla="*/ 555377 h 1124744"/>
              <a:gd name="connsiteX1592" fmla="*/ 2728349 w 9897988"/>
              <a:gd name="connsiteY1592" fmla="*/ 1124744 h 1124744"/>
              <a:gd name="connsiteX1593" fmla="*/ 2692344 w 9897988"/>
              <a:gd name="connsiteY1593" fmla="*/ 1124744 h 1124744"/>
              <a:gd name="connsiteX1594" fmla="*/ 2692344 w 9897988"/>
              <a:gd name="connsiteY1594" fmla="*/ 555377 h 1124744"/>
              <a:gd name="connsiteX1595" fmla="*/ 2649825 w 9897988"/>
              <a:gd name="connsiteY1595" fmla="*/ 555377 h 1124744"/>
              <a:gd name="connsiteX1596" fmla="*/ 2649825 w 9897988"/>
              <a:gd name="connsiteY1596" fmla="*/ 1124744 h 1124744"/>
              <a:gd name="connsiteX1597" fmla="*/ 2613819 w 9897988"/>
              <a:gd name="connsiteY1597" fmla="*/ 1124744 h 1124744"/>
              <a:gd name="connsiteX1598" fmla="*/ 2613819 w 9897988"/>
              <a:gd name="connsiteY1598" fmla="*/ 555377 h 1124744"/>
              <a:gd name="connsiteX1599" fmla="*/ 2571299 w 9897988"/>
              <a:gd name="connsiteY1599" fmla="*/ 555377 h 1124744"/>
              <a:gd name="connsiteX1600" fmla="*/ 2571299 w 9897988"/>
              <a:gd name="connsiteY1600" fmla="*/ 1124744 h 1124744"/>
              <a:gd name="connsiteX1601" fmla="*/ 1729843 w 9897988"/>
              <a:gd name="connsiteY1601" fmla="*/ 1124744 h 1124744"/>
              <a:gd name="connsiteX1602" fmla="*/ 1729843 w 9897988"/>
              <a:gd name="connsiteY1602" fmla="*/ 557588 h 1124744"/>
              <a:gd name="connsiteX1603" fmla="*/ 1820709 w 9897988"/>
              <a:gd name="connsiteY1603" fmla="*/ 557588 h 1124744"/>
              <a:gd name="connsiteX1604" fmla="*/ 1772374 w 9897988"/>
              <a:gd name="connsiteY1604" fmla="*/ 372838 h 1124744"/>
              <a:gd name="connsiteX1605" fmla="*/ 2492769 w 9897988"/>
              <a:gd name="connsiteY1605" fmla="*/ 372838 h 1124744"/>
              <a:gd name="connsiteX1606" fmla="*/ 2444433 w 9897988"/>
              <a:gd name="connsiteY1606" fmla="*/ 557588 h 1124744"/>
              <a:gd name="connsiteX1607" fmla="*/ 2535301 w 9897988"/>
              <a:gd name="connsiteY1607" fmla="*/ 557588 h 1124744"/>
              <a:gd name="connsiteX1608" fmla="*/ 8459853 w 9897988"/>
              <a:gd name="connsiteY1608" fmla="*/ 351933 h 1124744"/>
              <a:gd name="connsiteX1609" fmla="*/ 8965944 w 9897988"/>
              <a:gd name="connsiteY1609" fmla="*/ 497315 h 1124744"/>
              <a:gd name="connsiteX1610" fmla="*/ 8965944 w 9897988"/>
              <a:gd name="connsiteY1610" fmla="*/ 732570 h 1124744"/>
              <a:gd name="connsiteX1611" fmla="*/ 9192630 w 9897988"/>
              <a:gd name="connsiteY1611" fmla="*/ 732570 h 1124744"/>
              <a:gd name="connsiteX1612" fmla="*/ 9192630 w 9897988"/>
              <a:gd name="connsiteY1612" fmla="*/ 1124744 h 1124744"/>
              <a:gd name="connsiteX1613" fmla="*/ 9099652 w 9897988"/>
              <a:gd name="connsiteY1613" fmla="*/ 1124744 h 1124744"/>
              <a:gd name="connsiteX1614" fmla="*/ 9099652 w 9897988"/>
              <a:gd name="connsiteY1614" fmla="*/ 1030906 h 1124744"/>
              <a:gd name="connsiteX1615" fmla="*/ 9062293 w 9897988"/>
              <a:gd name="connsiteY1615" fmla="*/ 1030906 h 1124744"/>
              <a:gd name="connsiteX1616" fmla="*/ 9062293 w 9897988"/>
              <a:gd name="connsiteY1616" fmla="*/ 1124744 h 1124744"/>
              <a:gd name="connsiteX1617" fmla="*/ 8984992 w 9897988"/>
              <a:gd name="connsiteY1617" fmla="*/ 1124744 h 1124744"/>
              <a:gd name="connsiteX1618" fmla="*/ 8984992 w 9897988"/>
              <a:gd name="connsiteY1618" fmla="*/ 1030906 h 1124744"/>
              <a:gd name="connsiteX1619" fmla="*/ 8947633 w 9897988"/>
              <a:gd name="connsiteY1619" fmla="*/ 1030906 h 1124744"/>
              <a:gd name="connsiteX1620" fmla="*/ 8947633 w 9897988"/>
              <a:gd name="connsiteY1620" fmla="*/ 1124744 h 1124744"/>
              <a:gd name="connsiteX1621" fmla="*/ 8870252 w 9897988"/>
              <a:gd name="connsiteY1621" fmla="*/ 1124744 h 1124744"/>
              <a:gd name="connsiteX1622" fmla="*/ 8870252 w 9897988"/>
              <a:gd name="connsiteY1622" fmla="*/ 1030906 h 1124744"/>
              <a:gd name="connsiteX1623" fmla="*/ 8832893 w 9897988"/>
              <a:gd name="connsiteY1623" fmla="*/ 1030906 h 1124744"/>
              <a:gd name="connsiteX1624" fmla="*/ 8832893 w 9897988"/>
              <a:gd name="connsiteY1624" fmla="*/ 1124744 h 1124744"/>
              <a:gd name="connsiteX1625" fmla="*/ 8752376 w 9897988"/>
              <a:gd name="connsiteY1625" fmla="*/ 1124744 h 1124744"/>
              <a:gd name="connsiteX1626" fmla="*/ 8752376 w 9897988"/>
              <a:gd name="connsiteY1626" fmla="*/ 1030906 h 1124744"/>
              <a:gd name="connsiteX1627" fmla="*/ 8715017 w 9897988"/>
              <a:gd name="connsiteY1627" fmla="*/ 1030906 h 1124744"/>
              <a:gd name="connsiteX1628" fmla="*/ 8715017 w 9897988"/>
              <a:gd name="connsiteY1628" fmla="*/ 1124744 h 1124744"/>
              <a:gd name="connsiteX1629" fmla="*/ 8650269 w 9897988"/>
              <a:gd name="connsiteY1629" fmla="*/ 1124744 h 1124744"/>
              <a:gd name="connsiteX1630" fmla="*/ 8650269 w 9897988"/>
              <a:gd name="connsiteY1630" fmla="*/ 1030906 h 1124744"/>
              <a:gd name="connsiteX1631" fmla="*/ 8612910 w 9897988"/>
              <a:gd name="connsiteY1631" fmla="*/ 1030906 h 1124744"/>
              <a:gd name="connsiteX1632" fmla="*/ 8612910 w 9897988"/>
              <a:gd name="connsiteY1632" fmla="*/ 1124744 h 1124744"/>
              <a:gd name="connsiteX1633" fmla="*/ 8516626 w 9897988"/>
              <a:gd name="connsiteY1633" fmla="*/ 1124744 h 1124744"/>
              <a:gd name="connsiteX1634" fmla="*/ 8516626 w 9897988"/>
              <a:gd name="connsiteY1634" fmla="*/ 1030906 h 1124744"/>
              <a:gd name="connsiteX1635" fmla="*/ 8479267 w 9897988"/>
              <a:gd name="connsiteY1635" fmla="*/ 1030906 h 1124744"/>
              <a:gd name="connsiteX1636" fmla="*/ 8479267 w 9897988"/>
              <a:gd name="connsiteY1636" fmla="*/ 1124744 h 1124744"/>
              <a:gd name="connsiteX1637" fmla="*/ 8398751 w 9897988"/>
              <a:gd name="connsiteY1637" fmla="*/ 1124744 h 1124744"/>
              <a:gd name="connsiteX1638" fmla="*/ 8398751 w 9897988"/>
              <a:gd name="connsiteY1638" fmla="*/ 1030906 h 1124744"/>
              <a:gd name="connsiteX1639" fmla="*/ 8361392 w 9897988"/>
              <a:gd name="connsiteY1639" fmla="*/ 1030906 h 1124744"/>
              <a:gd name="connsiteX1640" fmla="*/ 8361392 w 9897988"/>
              <a:gd name="connsiteY1640" fmla="*/ 1124744 h 1124744"/>
              <a:gd name="connsiteX1641" fmla="*/ 8292933 w 9897988"/>
              <a:gd name="connsiteY1641" fmla="*/ 1124744 h 1124744"/>
              <a:gd name="connsiteX1642" fmla="*/ 8292933 w 9897988"/>
              <a:gd name="connsiteY1642" fmla="*/ 1030906 h 1124744"/>
              <a:gd name="connsiteX1643" fmla="*/ 8255574 w 9897988"/>
              <a:gd name="connsiteY1643" fmla="*/ 1030906 h 1124744"/>
              <a:gd name="connsiteX1644" fmla="*/ 8255574 w 9897988"/>
              <a:gd name="connsiteY1644" fmla="*/ 1124744 h 1124744"/>
              <a:gd name="connsiteX1645" fmla="*/ 8163002 w 9897988"/>
              <a:gd name="connsiteY1645" fmla="*/ 1124744 h 1124744"/>
              <a:gd name="connsiteX1646" fmla="*/ 8163002 w 9897988"/>
              <a:gd name="connsiteY1646" fmla="*/ 1030906 h 1124744"/>
              <a:gd name="connsiteX1647" fmla="*/ 8125642 w 9897988"/>
              <a:gd name="connsiteY1647" fmla="*/ 1030906 h 1124744"/>
              <a:gd name="connsiteX1648" fmla="*/ 8125642 w 9897988"/>
              <a:gd name="connsiteY1648" fmla="*/ 1124744 h 1124744"/>
              <a:gd name="connsiteX1649" fmla="*/ 8029583 w 9897988"/>
              <a:gd name="connsiteY1649" fmla="*/ 1124744 h 1124744"/>
              <a:gd name="connsiteX1650" fmla="*/ 8029583 w 9897988"/>
              <a:gd name="connsiteY1650" fmla="*/ 1075490 h 1124744"/>
              <a:gd name="connsiteX1651" fmla="*/ 7960155 w 9897988"/>
              <a:gd name="connsiteY1651" fmla="*/ 1075490 h 1124744"/>
              <a:gd name="connsiteX1652" fmla="*/ 7960155 w 9897988"/>
              <a:gd name="connsiteY1652" fmla="*/ 1124744 h 1124744"/>
              <a:gd name="connsiteX1653" fmla="*/ 6840577 w 9897988"/>
              <a:gd name="connsiteY1653" fmla="*/ 1124744 h 1124744"/>
              <a:gd name="connsiteX1654" fmla="*/ 6840577 w 9897988"/>
              <a:gd name="connsiteY1654" fmla="*/ 591442 h 1124744"/>
              <a:gd name="connsiteX1655" fmla="*/ 7352433 w 9897988"/>
              <a:gd name="connsiteY1655" fmla="*/ 591442 h 1124744"/>
              <a:gd name="connsiteX1656" fmla="*/ 7352433 w 9897988"/>
              <a:gd name="connsiteY1656" fmla="*/ 557588 h 1124744"/>
              <a:gd name="connsiteX1657" fmla="*/ 7416704 w 9897988"/>
              <a:gd name="connsiteY1657" fmla="*/ 557588 h 1124744"/>
              <a:gd name="connsiteX1658" fmla="*/ 7382516 w 9897988"/>
              <a:gd name="connsiteY1658" fmla="*/ 372838 h 1124744"/>
              <a:gd name="connsiteX1659" fmla="*/ 7892050 w 9897988"/>
              <a:gd name="connsiteY1659" fmla="*/ 372838 h 1124744"/>
              <a:gd name="connsiteX1660" fmla="*/ 7857863 w 9897988"/>
              <a:gd name="connsiteY1660" fmla="*/ 557588 h 1124744"/>
              <a:gd name="connsiteX1661" fmla="*/ 7922133 w 9897988"/>
              <a:gd name="connsiteY1661" fmla="*/ 557588 h 1124744"/>
              <a:gd name="connsiteX1662" fmla="*/ 7922133 w 9897988"/>
              <a:gd name="connsiteY1662" fmla="*/ 1044481 h 1124744"/>
              <a:gd name="connsiteX1663" fmla="*/ 8048655 w 9897988"/>
              <a:gd name="connsiteY1663" fmla="*/ 1044481 h 1124744"/>
              <a:gd name="connsiteX1664" fmla="*/ 8048655 w 9897988"/>
              <a:gd name="connsiteY1664" fmla="*/ 1018047 h 1124744"/>
              <a:gd name="connsiteX1665" fmla="*/ 8048655 w 9897988"/>
              <a:gd name="connsiteY1665" fmla="*/ 589831 h 1124744"/>
              <a:gd name="connsiteX1666" fmla="*/ 8459853 w 9897988"/>
              <a:gd name="connsiteY1666" fmla="*/ 589831 h 1124744"/>
              <a:gd name="connsiteX1667" fmla="*/ 537721 w 9897988"/>
              <a:gd name="connsiteY1667" fmla="*/ 351933 h 1124744"/>
              <a:gd name="connsiteX1668" fmla="*/ 1269597 w 9897988"/>
              <a:gd name="connsiteY1668" fmla="*/ 585715 h 1124744"/>
              <a:gd name="connsiteX1669" fmla="*/ 1270175 w 9897988"/>
              <a:gd name="connsiteY1669" fmla="*/ 1124744 h 1124744"/>
              <a:gd name="connsiteX1670" fmla="*/ 1177519 w 9897988"/>
              <a:gd name="connsiteY1670" fmla="*/ 1124744 h 1124744"/>
              <a:gd name="connsiteX1671" fmla="*/ 1177519 w 9897988"/>
              <a:gd name="connsiteY1671" fmla="*/ 1030906 h 1124744"/>
              <a:gd name="connsiteX1672" fmla="*/ 1140160 w 9897988"/>
              <a:gd name="connsiteY1672" fmla="*/ 1030906 h 1124744"/>
              <a:gd name="connsiteX1673" fmla="*/ 1140160 w 9897988"/>
              <a:gd name="connsiteY1673" fmla="*/ 1124744 h 1124744"/>
              <a:gd name="connsiteX1674" fmla="*/ 1062858 w 9897988"/>
              <a:gd name="connsiteY1674" fmla="*/ 1124744 h 1124744"/>
              <a:gd name="connsiteX1675" fmla="*/ 1062858 w 9897988"/>
              <a:gd name="connsiteY1675" fmla="*/ 1030906 h 1124744"/>
              <a:gd name="connsiteX1676" fmla="*/ 1025499 w 9897988"/>
              <a:gd name="connsiteY1676" fmla="*/ 1030906 h 1124744"/>
              <a:gd name="connsiteX1677" fmla="*/ 1025499 w 9897988"/>
              <a:gd name="connsiteY1677" fmla="*/ 1124744 h 1124744"/>
              <a:gd name="connsiteX1678" fmla="*/ 948119 w 9897988"/>
              <a:gd name="connsiteY1678" fmla="*/ 1124744 h 1124744"/>
              <a:gd name="connsiteX1679" fmla="*/ 948119 w 9897988"/>
              <a:gd name="connsiteY1679" fmla="*/ 1030906 h 1124744"/>
              <a:gd name="connsiteX1680" fmla="*/ 910760 w 9897988"/>
              <a:gd name="connsiteY1680" fmla="*/ 1030906 h 1124744"/>
              <a:gd name="connsiteX1681" fmla="*/ 910760 w 9897988"/>
              <a:gd name="connsiteY1681" fmla="*/ 1124744 h 1124744"/>
              <a:gd name="connsiteX1682" fmla="*/ 830242 w 9897988"/>
              <a:gd name="connsiteY1682" fmla="*/ 1124744 h 1124744"/>
              <a:gd name="connsiteX1683" fmla="*/ 830242 w 9897988"/>
              <a:gd name="connsiteY1683" fmla="*/ 1030906 h 1124744"/>
              <a:gd name="connsiteX1684" fmla="*/ 792883 w 9897988"/>
              <a:gd name="connsiteY1684" fmla="*/ 1030906 h 1124744"/>
              <a:gd name="connsiteX1685" fmla="*/ 792883 w 9897988"/>
              <a:gd name="connsiteY1685" fmla="*/ 1124744 h 1124744"/>
              <a:gd name="connsiteX1686" fmla="*/ 728136 w 9897988"/>
              <a:gd name="connsiteY1686" fmla="*/ 1124744 h 1124744"/>
              <a:gd name="connsiteX1687" fmla="*/ 728136 w 9897988"/>
              <a:gd name="connsiteY1687" fmla="*/ 1030906 h 1124744"/>
              <a:gd name="connsiteX1688" fmla="*/ 690777 w 9897988"/>
              <a:gd name="connsiteY1688" fmla="*/ 1030906 h 1124744"/>
              <a:gd name="connsiteX1689" fmla="*/ 690777 w 9897988"/>
              <a:gd name="connsiteY1689" fmla="*/ 1124744 h 1124744"/>
              <a:gd name="connsiteX1690" fmla="*/ 594493 w 9897988"/>
              <a:gd name="connsiteY1690" fmla="*/ 1124744 h 1124744"/>
              <a:gd name="connsiteX1691" fmla="*/ 594493 w 9897988"/>
              <a:gd name="connsiteY1691" fmla="*/ 1030906 h 1124744"/>
              <a:gd name="connsiteX1692" fmla="*/ 557134 w 9897988"/>
              <a:gd name="connsiteY1692" fmla="*/ 1030906 h 1124744"/>
              <a:gd name="connsiteX1693" fmla="*/ 557134 w 9897988"/>
              <a:gd name="connsiteY1693" fmla="*/ 1124744 h 1124744"/>
              <a:gd name="connsiteX1694" fmla="*/ 476618 w 9897988"/>
              <a:gd name="connsiteY1694" fmla="*/ 1124744 h 1124744"/>
              <a:gd name="connsiteX1695" fmla="*/ 476618 w 9897988"/>
              <a:gd name="connsiteY1695" fmla="*/ 1030906 h 1124744"/>
              <a:gd name="connsiteX1696" fmla="*/ 439259 w 9897988"/>
              <a:gd name="connsiteY1696" fmla="*/ 1030906 h 1124744"/>
              <a:gd name="connsiteX1697" fmla="*/ 439259 w 9897988"/>
              <a:gd name="connsiteY1697" fmla="*/ 1124744 h 1124744"/>
              <a:gd name="connsiteX1698" fmla="*/ 370800 w 9897988"/>
              <a:gd name="connsiteY1698" fmla="*/ 1124744 h 1124744"/>
              <a:gd name="connsiteX1699" fmla="*/ 370800 w 9897988"/>
              <a:gd name="connsiteY1699" fmla="*/ 1030906 h 1124744"/>
              <a:gd name="connsiteX1700" fmla="*/ 333441 w 9897988"/>
              <a:gd name="connsiteY1700" fmla="*/ 1030906 h 1124744"/>
              <a:gd name="connsiteX1701" fmla="*/ 333441 w 9897988"/>
              <a:gd name="connsiteY1701" fmla="*/ 1124744 h 1124744"/>
              <a:gd name="connsiteX1702" fmla="*/ 240868 w 9897988"/>
              <a:gd name="connsiteY1702" fmla="*/ 1124744 h 1124744"/>
              <a:gd name="connsiteX1703" fmla="*/ 240868 w 9897988"/>
              <a:gd name="connsiteY1703" fmla="*/ 1030906 h 1124744"/>
              <a:gd name="connsiteX1704" fmla="*/ 203509 w 9897988"/>
              <a:gd name="connsiteY1704" fmla="*/ 1030906 h 1124744"/>
              <a:gd name="connsiteX1705" fmla="*/ 203509 w 9897988"/>
              <a:gd name="connsiteY1705" fmla="*/ 1124744 h 1124744"/>
              <a:gd name="connsiteX1706" fmla="*/ 107450 w 9897988"/>
              <a:gd name="connsiteY1706" fmla="*/ 1124744 h 1124744"/>
              <a:gd name="connsiteX1707" fmla="*/ 107450 w 9897988"/>
              <a:gd name="connsiteY1707" fmla="*/ 1075490 h 1124744"/>
              <a:gd name="connsiteX1708" fmla="*/ 38022 w 9897988"/>
              <a:gd name="connsiteY1708" fmla="*/ 1075490 h 1124744"/>
              <a:gd name="connsiteX1709" fmla="*/ 38022 w 9897988"/>
              <a:gd name="connsiteY1709" fmla="*/ 1124744 h 1124744"/>
              <a:gd name="connsiteX1710" fmla="*/ 0 w 9897988"/>
              <a:gd name="connsiteY1710" fmla="*/ 1124744 h 1124744"/>
              <a:gd name="connsiteX1711" fmla="*/ 0 w 9897988"/>
              <a:gd name="connsiteY1711" fmla="*/ 1044481 h 1124744"/>
              <a:gd name="connsiteX1712" fmla="*/ 126523 w 9897988"/>
              <a:gd name="connsiteY1712" fmla="*/ 1044481 h 1124744"/>
              <a:gd name="connsiteX1713" fmla="*/ 126523 w 9897988"/>
              <a:gd name="connsiteY1713" fmla="*/ 1018047 h 1124744"/>
              <a:gd name="connsiteX1714" fmla="*/ 126523 w 9897988"/>
              <a:gd name="connsiteY1714" fmla="*/ 589831 h 1124744"/>
              <a:gd name="connsiteX1715" fmla="*/ 537721 w 9897988"/>
              <a:gd name="connsiteY1715" fmla="*/ 589831 h 1124744"/>
              <a:gd name="connsiteX1716" fmla="*/ 6041809 w 9897988"/>
              <a:gd name="connsiteY1716" fmla="*/ 282324 h 1124744"/>
              <a:gd name="connsiteX1717" fmla="*/ 6364049 w 9897988"/>
              <a:gd name="connsiteY1717" fmla="*/ 282324 h 1124744"/>
              <a:gd name="connsiteX1718" fmla="*/ 6364049 w 9897988"/>
              <a:gd name="connsiteY1718" fmla="*/ 373324 h 1124744"/>
              <a:gd name="connsiteX1719" fmla="*/ 6390900 w 9897988"/>
              <a:gd name="connsiteY1719" fmla="*/ 373324 h 1124744"/>
              <a:gd name="connsiteX1720" fmla="*/ 6390900 w 9897988"/>
              <a:gd name="connsiteY1720" fmla="*/ 357260 h 1124744"/>
              <a:gd name="connsiteX1721" fmla="*/ 6839258 w 9897988"/>
              <a:gd name="connsiteY1721" fmla="*/ 357260 h 1124744"/>
              <a:gd name="connsiteX1722" fmla="*/ 6839258 w 9897988"/>
              <a:gd name="connsiteY1722" fmla="*/ 1124744 h 1124744"/>
              <a:gd name="connsiteX1723" fmla="*/ 6804864 w 9897988"/>
              <a:gd name="connsiteY1723" fmla="*/ 1124744 h 1124744"/>
              <a:gd name="connsiteX1724" fmla="*/ 6804864 w 9897988"/>
              <a:gd name="connsiteY1724" fmla="*/ 555377 h 1124744"/>
              <a:gd name="connsiteX1725" fmla="*/ 6767505 w 9897988"/>
              <a:gd name="connsiteY1725" fmla="*/ 555377 h 1124744"/>
              <a:gd name="connsiteX1726" fmla="*/ 6767505 w 9897988"/>
              <a:gd name="connsiteY1726" fmla="*/ 1124744 h 1124744"/>
              <a:gd name="connsiteX1727" fmla="*/ 6735869 w 9897988"/>
              <a:gd name="connsiteY1727" fmla="*/ 1124744 h 1124744"/>
              <a:gd name="connsiteX1728" fmla="*/ 6735869 w 9897988"/>
              <a:gd name="connsiteY1728" fmla="*/ 555377 h 1124744"/>
              <a:gd name="connsiteX1729" fmla="*/ 6698510 w 9897988"/>
              <a:gd name="connsiteY1729" fmla="*/ 555377 h 1124744"/>
              <a:gd name="connsiteX1730" fmla="*/ 6698510 w 9897988"/>
              <a:gd name="connsiteY1730" fmla="*/ 1124744 h 1124744"/>
              <a:gd name="connsiteX1731" fmla="*/ 6666874 w 9897988"/>
              <a:gd name="connsiteY1731" fmla="*/ 1124744 h 1124744"/>
              <a:gd name="connsiteX1732" fmla="*/ 6666874 w 9897988"/>
              <a:gd name="connsiteY1732" fmla="*/ 555377 h 1124744"/>
              <a:gd name="connsiteX1733" fmla="*/ 6629515 w 9897988"/>
              <a:gd name="connsiteY1733" fmla="*/ 555377 h 1124744"/>
              <a:gd name="connsiteX1734" fmla="*/ 6629515 w 9897988"/>
              <a:gd name="connsiteY1734" fmla="*/ 1124744 h 1124744"/>
              <a:gd name="connsiteX1735" fmla="*/ 6597880 w 9897988"/>
              <a:gd name="connsiteY1735" fmla="*/ 1124744 h 1124744"/>
              <a:gd name="connsiteX1736" fmla="*/ 6597880 w 9897988"/>
              <a:gd name="connsiteY1736" fmla="*/ 555377 h 1124744"/>
              <a:gd name="connsiteX1737" fmla="*/ 6560521 w 9897988"/>
              <a:gd name="connsiteY1737" fmla="*/ 555377 h 1124744"/>
              <a:gd name="connsiteX1738" fmla="*/ 6560521 w 9897988"/>
              <a:gd name="connsiteY1738" fmla="*/ 1124744 h 1124744"/>
              <a:gd name="connsiteX1739" fmla="*/ 6528885 w 9897988"/>
              <a:gd name="connsiteY1739" fmla="*/ 1124744 h 1124744"/>
              <a:gd name="connsiteX1740" fmla="*/ 6528885 w 9897988"/>
              <a:gd name="connsiteY1740" fmla="*/ 555377 h 1124744"/>
              <a:gd name="connsiteX1741" fmla="*/ 6491526 w 9897988"/>
              <a:gd name="connsiteY1741" fmla="*/ 555377 h 1124744"/>
              <a:gd name="connsiteX1742" fmla="*/ 6491526 w 9897988"/>
              <a:gd name="connsiteY1742" fmla="*/ 1124744 h 1124744"/>
              <a:gd name="connsiteX1743" fmla="*/ 6459890 w 9897988"/>
              <a:gd name="connsiteY1743" fmla="*/ 1124744 h 1124744"/>
              <a:gd name="connsiteX1744" fmla="*/ 6459890 w 9897988"/>
              <a:gd name="connsiteY1744" fmla="*/ 555377 h 1124744"/>
              <a:gd name="connsiteX1745" fmla="*/ 6422531 w 9897988"/>
              <a:gd name="connsiteY1745" fmla="*/ 555377 h 1124744"/>
              <a:gd name="connsiteX1746" fmla="*/ 6422531 w 9897988"/>
              <a:gd name="connsiteY1746" fmla="*/ 1124744 h 1124744"/>
              <a:gd name="connsiteX1747" fmla="*/ 5504601 w 9897988"/>
              <a:gd name="connsiteY1747" fmla="*/ 1124744 h 1124744"/>
              <a:gd name="connsiteX1748" fmla="*/ 5504601 w 9897988"/>
              <a:gd name="connsiteY1748" fmla="*/ 591442 h 1124744"/>
              <a:gd name="connsiteX1749" fmla="*/ 6014955 w 9897988"/>
              <a:gd name="connsiteY1749" fmla="*/ 591442 h 1124744"/>
              <a:gd name="connsiteX1750" fmla="*/ 6014955 w 9897988"/>
              <a:gd name="connsiteY1750" fmla="*/ 373324 h 1124744"/>
              <a:gd name="connsiteX1751" fmla="*/ 6041809 w 9897988"/>
              <a:gd name="connsiteY1751" fmla="*/ 373324 h 1124744"/>
              <a:gd name="connsiteX1752" fmla="*/ 7135254 w 9897988"/>
              <a:gd name="connsiteY1752" fmla="*/ 280036 h 1124744"/>
              <a:gd name="connsiteX1753" fmla="*/ 7135254 w 9897988"/>
              <a:gd name="connsiteY1753" fmla="*/ 336233 h 1124744"/>
              <a:gd name="connsiteX1754" fmla="*/ 7182699 w 9897988"/>
              <a:gd name="connsiteY1754" fmla="*/ 336233 h 1124744"/>
              <a:gd name="connsiteX1755" fmla="*/ 7182699 w 9897988"/>
              <a:gd name="connsiteY1755" fmla="*/ 280036 h 1124744"/>
              <a:gd name="connsiteX1756" fmla="*/ 7068039 w 9897988"/>
              <a:gd name="connsiteY1756" fmla="*/ 280036 h 1124744"/>
              <a:gd name="connsiteX1757" fmla="*/ 7068039 w 9897988"/>
              <a:gd name="connsiteY1757" fmla="*/ 336233 h 1124744"/>
              <a:gd name="connsiteX1758" fmla="*/ 7115484 w 9897988"/>
              <a:gd name="connsiteY1758" fmla="*/ 336233 h 1124744"/>
              <a:gd name="connsiteX1759" fmla="*/ 7115484 w 9897988"/>
              <a:gd name="connsiteY1759" fmla="*/ 280036 h 1124744"/>
              <a:gd name="connsiteX1760" fmla="*/ 7000823 w 9897988"/>
              <a:gd name="connsiteY1760" fmla="*/ 280036 h 1124744"/>
              <a:gd name="connsiteX1761" fmla="*/ 7000823 w 9897988"/>
              <a:gd name="connsiteY1761" fmla="*/ 336233 h 1124744"/>
              <a:gd name="connsiteX1762" fmla="*/ 7048268 w 9897988"/>
              <a:gd name="connsiteY1762" fmla="*/ 336233 h 1124744"/>
              <a:gd name="connsiteX1763" fmla="*/ 7048268 w 9897988"/>
              <a:gd name="connsiteY1763" fmla="*/ 280036 h 1124744"/>
              <a:gd name="connsiteX1764" fmla="*/ 5030012 w 9897988"/>
              <a:gd name="connsiteY1764" fmla="*/ 278640 h 1124744"/>
              <a:gd name="connsiteX1765" fmla="*/ 5030012 w 9897988"/>
              <a:gd name="connsiteY1765" fmla="*/ 334836 h 1124744"/>
              <a:gd name="connsiteX1766" fmla="*/ 5077457 w 9897988"/>
              <a:gd name="connsiteY1766" fmla="*/ 334836 h 1124744"/>
              <a:gd name="connsiteX1767" fmla="*/ 5077457 w 9897988"/>
              <a:gd name="connsiteY1767" fmla="*/ 278640 h 1124744"/>
              <a:gd name="connsiteX1768" fmla="*/ 6964179 w 9897988"/>
              <a:gd name="connsiteY1768" fmla="*/ 257253 h 1124744"/>
              <a:gd name="connsiteX1769" fmla="*/ 7182699 w 9897988"/>
              <a:gd name="connsiteY1769" fmla="*/ 257253 h 1124744"/>
              <a:gd name="connsiteX1770" fmla="*/ 7235645 w 9897988"/>
              <a:gd name="connsiteY1770" fmla="*/ 257253 h 1124744"/>
              <a:gd name="connsiteX1771" fmla="*/ 7249913 w 9897988"/>
              <a:gd name="connsiteY1771" fmla="*/ 514506 h 1124744"/>
              <a:gd name="connsiteX1772" fmla="*/ 6954356 w 9897988"/>
              <a:gd name="connsiteY1772" fmla="*/ 513656 h 1124744"/>
              <a:gd name="connsiteX1773" fmla="*/ 6964179 w 9897988"/>
              <a:gd name="connsiteY1773" fmla="*/ 257253 h 1124744"/>
              <a:gd name="connsiteX1774" fmla="*/ 6446253 w 9897988"/>
              <a:gd name="connsiteY1774" fmla="*/ 226127 h 1124744"/>
              <a:gd name="connsiteX1775" fmla="*/ 6768492 w 9897988"/>
              <a:gd name="connsiteY1775" fmla="*/ 226127 h 1124744"/>
              <a:gd name="connsiteX1776" fmla="*/ 6768492 w 9897988"/>
              <a:gd name="connsiteY1776" fmla="*/ 356752 h 1124744"/>
              <a:gd name="connsiteX1777" fmla="*/ 6446253 w 9897988"/>
              <a:gd name="connsiteY1777" fmla="*/ 356752 h 1124744"/>
              <a:gd name="connsiteX1778" fmla="*/ 2598299 w 9897988"/>
              <a:gd name="connsiteY1778" fmla="*/ 226127 h 1124744"/>
              <a:gd name="connsiteX1779" fmla="*/ 2965046 w 9897988"/>
              <a:gd name="connsiteY1779" fmla="*/ 226127 h 1124744"/>
              <a:gd name="connsiteX1780" fmla="*/ 2965046 w 9897988"/>
              <a:gd name="connsiteY1780" fmla="*/ 356752 h 1124744"/>
              <a:gd name="connsiteX1781" fmla="*/ 2598299 w 9897988"/>
              <a:gd name="connsiteY1781" fmla="*/ 356752 h 1124744"/>
              <a:gd name="connsiteX1782" fmla="*/ 5030012 w 9897988"/>
              <a:gd name="connsiteY1782" fmla="*/ 203703 h 1124744"/>
              <a:gd name="connsiteX1783" fmla="*/ 5030012 w 9897988"/>
              <a:gd name="connsiteY1783" fmla="*/ 259900 h 1124744"/>
              <a:gd name="connsiteX1784" fmla="*/ 5077457 w 9897988"/>
              <a:gd name="connsiteY1784" fmla="*/ 259900 h 1124744"/>
              <a:gd name="connsiteX1785" fmla="*/ 5077457 w 9897988"/>
              <a:gd name="connsiteY1785" fmla="*/ 203703 h 1124744"/>
              <a:gd name="connsiteX1786" fmla="*/ 2138422 w 9897988"/>
              <a:gd name="connsiteY1786" fmla="*/ 172996 h 1124744"/>
              <a:gd name="connsiteX1787" fmla="*/ 2167647 w 9897988"/>
              <a:gd name="connsiteY1787" fmla="*/ 202221 h 1124744"/>
              <a:gd name="connsiteX1788" fmla="*/ 2167647 w 9897988"/>
              <a:gd name="connsiteY1788" fmla="*/ 277051 h 1124744"/>
              <a:gd name="connsiteX1789" fmla="*/ 2159087 w 9897988"/>
              <a:gd name="connsiteY1789" fmla="*/ 297717 h 1124744"/>
              <a:gd name="connsiteX1790" fmla="*/ 2140684 w 9897988"/>
              <a:gd name="connsiteY1790" fmla="*/ 305339 h 1124744"/>
              <a:gd name="connsiteX1791" fmla="*/ 2299542 w 9897988"/>
              <a:gd name="connsiteY1791" fmla="*/ 305339 h 1124744"/>
              <a:gd name="connsiteX1792" fmla="*/ 2299542 w 9897988"/>
              <a:gd name="connsiteY1792" fmla="*/ 370652 h 1124744"/>
              <a:gd name="connsiteX1793" fmla="*/ 1977302 w 9897988"/>
              <a:gd name="connsiteY1793" fmla="*/ 370652 h 1124744"/>
              <a:gd name="connsiteX1794" fmla="*/ 1977302 w 9897988"/>
              <a:gd name="connsiteY1794" fmla="*/ 305339 h 1124744"/>
              <a:gd name="connsiteX1795" fmla="*/ 2136159 w 9897988"/>
              <a:gd name="connsiteY1795" fmla="*/ 305339 h 1124744"/>
              <a:gd name="connsiteX1796" fmla="*/ 2117756 w 9897988"/>
              <a:gd name="connsiteY1796" fmla="*/ 297717 h 1124744"/>
              <a:gd name="connsiteX1797" fmla="*/ 2109197 w 9897988"/>
              <a:gd name="connsiteY1797" fmla="*/ 277051 h 1124744"/>
              <a:gd name="connsiteX1798" fmla="*/ 2109197 w 9897988"/>
              <a:gd name="connsiteY1798" fmla="*/ 202221 h 1124744"/>
              <a:gd name="connsiteX1799" fmla="*/ 2138422 w 9897988"/>
              <a:gd name="connsiteY1799" fmla="*/ 172996 h 1124744"/>
              <a:gd name="connsiteX1800" fmla="*/ 7075945 w 9897988"/>
              <a:gd name="connsiteY1800" fmla="*/ 167631 h 1124744"/>
              <a:gd name="connsiteX1801" fmla="*/ 7075945 w 9897988"/>
              <a:gd name="connsiteY1801" fmla="*/ 223827 h 1124744"/>
              <a:gd name="connsiteX1802" fmla="*/ 7123390 w 9897988"/>
              <a:gd name="connsiteY1802" fmla="*/ 223827 h 1124744"/>
              <a:gd name="connsiteX1803" fmla="*/ 7123390 w 9897988"/>
              <a:gd name="connsiteY1803" fmla="*/ 167631 h 1124744"/>
              <a:gd name="connsiteX1804" fmla="*/ 6575203 w 9897988"/>
              <a:gd name="connsiteY1804" fmla="*/ 143320 h 1124744"/>
              <a:gd name="connsiteX1805" fmla="*/ 6607103 w 9897988"/>
              <a:gd name="connsiteY1805" fmla="*/ 143320 h 1124744"/>
              <a:gd name="connsiteX1806" fmla="*/ 6615078 w 9897988"/>
              <a:gd name="connsiteY1806" fmla="*/ 151295 h 1124744"/>
              <a:gd name="connsiteX1807" fmla="*/ 6615078 w 9897988"/>
              <a:gd name="connsiteY1807" fmla="*/ 218116 h 1124744"/>
              <a:gd name="connsiteX1808" fmla="*/ 6607103 w 9897988"/>
              <a:gd name="connsiteY1808" fmla="*/ 226091 h 1124744"/>
              <a:gd name="connsiteX1809" fmla="*/ 6575203 w 9897988"/>
              <a:gd name="connsiteY1809" fmla="*/ 226091 h 1124744"/>
              <a:gd name="connsiteX1810" fmla="*/ 6567228 w 9897988"/>
              <a:gd name="connsiteY1810" fmla="*/ 218116 h 1124744"/>
              <a:gd name="connsiteX1811" fmla="*/ 6567228 w 9897988"/>
              <a:gd name="connsiteY1811" fmla="*/ 151295 h 1124744"/>
              <a:gd name="connsiteX1812" fmla="*/ 6575203 w 9897988"/>
              <a:gd name="connsiteY1812" fmla="*/ 143320 h 1124744"/>
              <a:gd name="connsiteX1813" fmla="*/ 2714132 w 9897988"/>
              <a:gd name="connsiteY1813" fmla="*/ 143320 h 1124744"/>
              <a:gd name="connsiteX1814" fmla="*/ 2750437 w 9897988"/>
              <a:gd name="connsiteY1814" fmla="*/ 143320 h 1124744"/>
              <a:gd name="connsiteX1815" fmla="*/ 2759514 w 9897988"/>
              <a:gd name="connsiteY1815" fmla="*/ 152397 h 1124744"/>
              <a:gd name="connsiteX1816" fmla="*/ 2759514 w 9897988"/>
              <a:gd name="connsiteY1816" fmla="*/ 217014 h 1124744"/>
              <a:gd name="connsiteX1817" fmla="*/ 2750437 w 9897988"/>
              <a:gd name="connsiteY1817" fmla="*/ 226091 h 1124744"/>
              <a:gd name="connsiteX1818" fmla="*/ 2714132 w 9897988"/>
              <a:gd name="connsiteY1818" fmla="*/ 226091 h 1124744"/>
              <a:gd name="connsiteX1819" fmla="*/ 2705054 w 9897988"/>
              <a:gd name="connsiteY1819" fmla="*/ 217014 h 1124744"/>
              <a:gd name="connsiteX1820" fmla="*/ 2705054 w 9897988"/>
              <a:gd name="connsiteY1820" fmla="*/ 152397 h 1124744"/>
              <a:gd name="connsiteX1821" fmla="*/ 2714132 w 9897988"/>
              <a:gd name="connsiteY1821" fmla="*/ 143320 h 1124744"/>
              <a:gd name="connsiteX1822" fmla="*/ 5030012 w 9897988"/>
              <a:gd name="connsiteY1822" fmla="*/ 128766 h 1124744"/>
              <a:gd name="connsiteX1823" fmla="*/ 5030012 w 9897988"/>
              <a:gd name="connsiteY1823" fmla="*/ 184963 h 1124744"/>
              <a:gd name="connsiteX1824" fmla="*/ 5077457 w 9897988"/>
              <a:gd name="connsiteY1824" fmla="*/ 184963 h 1124744"/>
              <a:gd name="connsiteX1825" fmla="*/ 5077457 w 9897988"/>
              <a:gd name="connsiteY1825" fmla="*/ 128766 h 1124744"/>
              <a:gd name="connsiteX1826" fmla="*/ 7581206 w 9897988"/>
              <a:gd name="connsiteY1826" fmla="*/ 128500 h 1124744"/>
              <a:gd name="connsiteX1827" fmla="*/ 7701636 w 9897988"/>
              <a:gd name="connsiteY1827" fmla="*/ 128500 h 1124744"/>
              <a:gd name="connsiteX1828" fmla="*/ 7701636 w 9897988"/>
              <a:gd name="connsiteY1828" fmla="*/ 305339 h 1124744"/>
              <a:gd name="connsiteX1829" fmla="*/ 7755380 w 9897988"/>
              <a:gd name="connsiteY1829" fmla="*/ 305339 h 1124744"/>
              <a:gd name="connsiteX1830" fmla="*/ 7755380 w 9897988"/>
              <a:gd name="connsiteY1830" fmla="*/ 370652 h 1124744"/>
              <a:gd name="connsiteX1831" fmla="*/ 7527461 w 9897988"/>
              <a:gd name="connsiteY1831" fmla="*/ 370652 h 1124744"/>
              <a:gd name="connsiteX1832" fmla="*/ 7527461 w 9897988"/>
              <a:gd name="connsiteY1832" fmla="*/ 305339 h 1124744"/>
              <a:gd name="connsiteX1833" fmla="*/ 7581206 w 9897988"/>
              <a:gd name="connsiteY1833" fmla="*/ 305339 h 1124744"/>
              <a:gd name="connsiteX1834" fmla="*/ 4980981 w 9897988"/>
              <a:gd name="connsiteY1834" fmla="*/ 111009 h 1124744"/>
              <a:gd name="connsiteX1835" fmla="*/ 5128990 w 9897988"/>
              <a:gd name="connsiteY1835" fmla="*/ 111009 h 1124744"/>
              <a:gd name="connsiteX1836" fmla="*/ 5136767 w 9897988"/>
              <a:gd name="connsiteY1836" fmla="*/ 368262 h 1124744"/>
              <a:gd name="connsiteX1837" fmla="*/ 4975625 w 9897988"/>
              <a:gd name="connsiteY1837" fmla="*/ 367412 h 1124744"/>
              <a:gd name="connsiteX1838" fmla="*/ 4980981 w 9897988"/>
              <a:gd name="connsiteY1838" fmla="*/ 111009 h 1124744"/>
              <a:gd name="connsiteX1839" fmla="*/ 7075945 w 9897988"/>
              <a:gd name="connsiteY1839" fmla="*/ 92693 h 1124744"/>
              <a:gd name="connsiteX1840" fmla="*/ 7075945 w 9897988"/>
              <a:gd name="connsiteY1840" fmla="*/ 148890 h 1124744"/>
              <a:gd name="connsiteX1841" fmla="*/ 7123390 w 9897988"/>
              <a:gd name="connsiteY1841" fmla="*/ 148890 h 1124744"/>
              <a:gd name="connsiteX1842" fmla="*/ 7123390 w 9897988"/>
              <a:gd name="connsiteY1842" fmla="*/ 92693 h 1124744"/>
              <a:gd name="connsiteX1843" fmla="*/ 6654422 w 9897988"/>
              <a:gd name="connsiteY1843" fmla="*/ 40284 h 1124744"/>
              <a:gd name="connsiteX1844" fmla="*/ 6679327 w 9897988"/>
              <a:gd name="connsiteY1844" fmla="*/ 40284 h 1124744"/>
              <a:gd name="connsiteX1845" fmla="*/ 6685554 w 9897988"/>
              <a:gd name="connsiteY1845" fmla="*/ 46511 h 1124744"/>
              <a:gd name="connsiteX1846" fmla="*/ 6685554 w 9897988"/>
              <a:gd name="connsiteY1846" fmla="*/ 219863 h 1124744"/>
              <a:gd name="connsiteX1847" fmla="*/ 6679327 w 9897988"/>
              <a:gd name="connsiteY1847" fmla="*/ 226090 h 1124744"/>
              <a:gd name="connsiteX1848" fmla="*/ 6654422 w 9897988"/>
              <a:gd name="connsiteY1848" fmla="*/ 226090 h 1124744"/>
              <a:gd name="connsiteX1849" fmla="*/ 6648195 w 9897988"/>
              <a:gd name="connsiteY1849" fmla="*/ 219863 h 1124744"/>
              <a:gd name="connsiteX1850" fmla="*/ 6648195 w 9897988"/>
              <a:gd name="connsiteY1850" fmla="*/ 46511 h 1124744"/>
              <a:gd name="connsiteX1851" fmla="*/ 6654422 w 9897988"/>
              <a:gd name="connsiteY1851" fmla="*/ 40284 h 1124744"/>
              <a:gd name="connsiteX1852" fmla="*/ 2804291 w 9897988"/>
              <a:gd name="connsiteY1852" fmla="*/ 40284 h 1124744"/>
              <a:gd name="connsiteX1853" fmla="*/ 2832636 w 9897988"/>
              <a:gd name="connsiteY1853" fmla="*/ 40284 h 1124744"/>
              <a:gd name="connsiteX1854" fmla="*/ 2839722 w 9897988"/>
              <a:gd name="connsiteY1854" fmla="*/ 47371 h 1124744"/>
              <a:gd name="connsiteX1855" fmla="*/ 2839722 w 9897988"/>
              <a:gd name="connsiteY1855" fmla="*/ 219003 h 1124744"/>
              <a:gd name="connsiteX1856" fmla="*/ 2832636 w 9897988"/>
              <a:gd name="connsiteY1856" fmla="*/ 226090 h 1124744"/>
              <a:gd name="connsiteX1857" fmla="*/ 2804291 w 9897988"/>
              <a:gd name="connsiteY1857" fmla="*/ 226090 h 1124744"/>
              <a:gd name="connsiteX1858" fmla="*/ 2797204 w 9897988"/>
              <a:gd name="connsiteY1858" fmla="*/ 219003 h 1124744"/>
              <a:gd name="connsiteX1859" fmla="*/ 2797204 w 9897988"/>
              <a:gd name="connsiteY1859" fmla="*/ 47371 h 1124744"/>
              <a:gd name="connsiteX1860" fmla="*/ 2804291 w 9897988"/>
              <a:gd name="connsiteY1860" fmla="*/ 40284 h 1124744"/>
              <a:gd name="connsiteX1861" fmla="*/ 7075945 w 9897988"/>
              <a:gd name="connsiteY1861" fmla="*/ 17757 h 1124744"/>
              <a:gd name="connsiteX1862" fmla="*/ 7075945 w 9897988"/>
              <a:gd name="connsiteY1862" fmla="*/ 73953 h 1124744"/>
              <a:gd name="connsiteX1863" fmla="*/ 7123390 w 9897988"/>
              <a:gd name="connsiteY1863" fmla="*/ 73953 h 1124744"/>
              <a:gd name="connsiteX1864" fmla="*/ 7123390 w 9897988"/>
              <a:gd name="connsiteY1864" fmla="*/ 17757 h 1124744"/>
              <a:gd name="connsiteX1865" fmla="*/ 7026913 w 9897988"/>
              <a:gd name="connsiteY1865" fmla="*/ 0 h 1124744"/>
              <a:gd name="connsiteX1866" fmla="*/ 7174920 w 9897988"/>
              <a:gd name="connsiteY1866" fmla="*/ 0 h 1124744"/>
              <a:gd name="connsiteX1867" fmla="*/ 7182699 w 9897988"/>
              <a:gd name="connsiteY1867" fmla="*/ 257253 h 1124744"/>
              <a:gd name="connsiteX1868" fmla="*/ 7021556 w 9897988"/>
              <a:gd name="connsiteY1868" fmla="*/ 256403 h 1124744"/>
              <a:gd name="connsiteX1869" fmla="*/ 7026913 w 9897988"/>
              <a:gd name="connsiteY1869" fmla="*/ 0 h 1124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</a:cxnLst>
            <a:rect l="l" t="t" r="r" b="b"/>
            <a:pathLst>
              <a:path w="9897988" h="1124744">
                <a:moveTo>
                  <a:pt x="1270498" y="1098166"/>
                </a:moveTo>
                <a:lnTo>
                  <a:pt x="1718855" y="1098166"/>
                </a:lnTo>
                <a:lnTo>
                  <a:pt x="1718855" y="1124744"/>
                </a:lnTo>
                <a:lnTo>
                  <a:pt x="1620097" y="1124744"/>
                </a:lnTo>
                <a:lnTo>
                  <a:pt x="1616846" y="1124049"/>
                </a:lnTo>
                <a:lnTo>
                  <a:pt x="1613595" y="1124744"/>
                </a:lnTo>
                <a:lnTo>
                  <a:pt x="1491598" y="1124744"/>
                </a:lnTo>
                <a:lnTo>
                  <a:pt x="1488347" y="1124049"/>
                </a:lnTo>
                <a:lnTo>
                  <a:pt x="1485096" y="1124744"/>
                </a:lnTo>
                <a:lnTo>
                  <a:pt x="1363098" y="1124744"/>
                </a:lnTo>
                <a:lnTo>
                  <a:pt x="1359847" y="1124049"/>
                </a:lnTo>
                <a:lnTo>
                  <a:pt x="1356596" y="1124744"/>
                </a:lnTo>
                <a:lnTo>
                  <a:pt x="1270498" y="1124744"/>
                </a:lnTo>
                <a:close/>
                <a:moveTo>
                  <a:pt x="6887112" y="1077420"/>
                </a:moveTo>
                <a:cubicBezTo>
                  <a:pt x="6882047" y="1077420"/>
                  <a:pt x="6877940" y="1079539"/>
                  <a:pt x="6877940" y="1082154"/>
                </a:cubicBezTo>
                <a:lnTo>
                  <a:pt x="6877940" y="1101086"/>
                </a:lnTo>
                <a:cubicBezTo>
                  <a:pt x="6877940" y="1103701"/>
                  <a:pt x="6882047" y="1105820"/>
                  <a:pt x="6887112" y="1105820"/>
                </a:cubicBezTo>
                <a:lnTo>
                  <a:pt x="7317127" y="1105820"/>
                </a:lnTo>
                <a:cubicBezTo>
                  <a:pt x="7322193" y="1105820"/>
                  <a:pt x="7326299" y="1103701"/>
                  <a:pt x="7326299" y="1101086"/>
                </a:cubicBezTo>
                <a:lnTo>
                  <a:pt x="7326299" y="1082154"/>
                </a:lnTo>
                <a:cubicBezTo>
                  <a:pt x="7326299" y="1079539"/>
                  <a:pt x="7322193" y="1077420"/>
                  <a:pt x="7317127" y="1077420"/>
                </a:cubicBezTo>
                <a:close/>
                <a:moveTo>
                  <a:pt x="5551136" y="1077420"/>
                </a:moveTo>
                <a:cubicBezTo>
                  <a:pt x="5546071" y="1077420"/>
                  <a:pt x="5541964" y="1079539"/>
                  <a:pt x="5541964" y="1082154"/>
                </a:cubicBezTo>
                <a:lnTo>
                  <a:pt x="5541964" y="1101086"/>
                </a:lnTo>
                <a:cubicBezTo>
                  <a:pt x="5541964" y="1103701"/>
                  <a:pt x="5546071" y="1105820"/>
                  <a:pt x="5551136" y="1105820"/>
                </a:cubicBezTo>
                <a:lnTo>
                  <a:pt x="5981151" y="1105820"/>
                </a:lnTo>
                <a:cubicBezTo>
                  <a:pt x="5986217" y="1105820"/>
                  <a:pt x="5990323" y="1103701"/>
                  <a:pt x="5990323" y="1101086"/>
                </a:cubicBezTo>
                <a:lnTo>
                  <a:pt x="5990323" y="1082154"/>
                </a:lnTo>
                <a:cubicBezTo>
                  <a:pt x="5990323" y="1079539"/>
                  <a:pt x="5986217" y="1077420"/>
                  <a:pt x="5981151" y="1077420"/>
                </a:cubicBezTo>
                <a:close/>
                <a:moveTo>
                  <a:pt x="3105194" y="1077420"/>
                </a:moveTo>
                <a:cubicBezTo>
                  <a:pt x="3100129" y="1077420"/>
                  <a:pt x="3096023" y="1079539"/>
                  <a:pt x="3096023" y="1082154"/>
                </a:cubicBezTo>
                <a:lnTo>
                  <a:pt x="3096023" y="1101086"/>
                </a:lnTo>
                <a:cubicBezTo>
                  <a:pt x="3096023" y="1103701"/>
                  <a:pt x="3100129" y="1105820"/>
                  <a:pt x="3105194" y="1105820"/>
                </a:cubicBezTo>
                <a:lnTo>
                  <a:pt x="3535209" y="1105820"/>
                </a:lnTo>
                <a:cubicBezTo>
                  <a:pt x="3540275" y="1105820"/>
                  <a:pt x="3544381" y="1103701"/>
                  <a:pt x="3544381" y="1101086"/>
                </a:cubicBezTo>
                <a:lnTo>
                  <a:pt x="3544381" y="1082154"/>
                </a:lnTo>
                <a:cubicBezTo>
                  <a:pt x="3544381" y="1079539"/>
                  <a:pt x="3540275" y="1077420"/>
                  <a:pt x="3535209" y="1077420"/>
                </a:cubicBezTo>
                <a:close/>
                <a:moveTo>
                  <a:pt x="7667436" y="1072127"/>
                </a:moveTo>
                <a:lnTo>
                  <a:pt x="7667436" y="1124206"/>
                </a:lnTo>
                <a:lnTo>
                  <a:pt x="7828849" y="1124206"/>
                </a:lnTo>
                <a:lnTo>
                  <a:pt x="7828849" y="1072127"/>
                </a:lnTo>
                <a:close/>
                <a:moveTo>
                  <a:pt x="7445717" y="1072127"/>
                </a:moveTo>
                <a:lnTo>
                  <a:pt x="7445717" y="1124206"/>
                </a:lnTo>
                <a:lnTo>
                  <a:pt x="7607130" y="1124206"/>
                </a:lnTo>
                <a:lnTo>
                  <a:pt x="7607130" y="1072127"/>
                </a:lnTo>
                <a:close/>
                <a:moveTo>
                  <a:pt x="2328961" y="1070646"/>
                </a:moveTo>
                <a:cubicBezTo>
                  <a:pt x="2300212" y="1070646"/>
                  <a:pt x="2276905" y="1082675"/>
                  <a:pt x="2276905" y="1097512"/>
                </a:cubicBezTo>
                <a:cubicBezTo>
                  <a:pt x="2276905" y="1112350"/>
                  <a:pt x="2300212" y="1124378"/>
                  <a:pt x="2328961" y="1124378"/>
                </a:cubicBezTo>
                <a:cubicBezTo>
                  <a:pt x="2357711" y="1124378"/>
                  <a:pt x="2381018" y="1112350"/>
                  <a:pt x="2381018" y="1097512"/>
                </a:cubicBezTo>
                <a:cubicBezTo>
                  <a:pt x="2381018" y="1082675"/>
                  <a:pt x="2357711" y="1070646"/>
                  <a:pt x="2328961" y="1070646"/>
                </a:cubicBezTo>
                <a:close/>
                <a:moveTo>
                  <a:pt x="2102407" y="1068994"/>
                </a:moveTo>
                <a:cubicBezTo>
                  <a:pt x="2073657" y="1068994"/>
                  <a:pt x="2050351" y="1081022"/>
                  <a:pt x="2050351" y="1095860"/>
                </a:cubicBezTo>
                <a:cubicBezTo>
                  <a:pt x="2050351" y="1110697"/>
                  <a:pt x="2073657" y="1122726"/>
                  <a:pt x="2102407" y="1122726"/>
                </a:cubicBezTo>
                <a:cubicBezTo>
                  <a:pt x="2131158" y="1122726"/>
                  <a:pt x="2154464" y="1110697"/>
                  <a:pt x="2154464" y="1095860"/>
                </a:cubicBezTo>
                <a:cubicBezTo>
                  <a:pt x="2154464" y="1081022"/>
                  <a:pt x="2131158" y="1068994"/>
                  <a:pt x="2102407" y="1068994"/>
                </a:cubicBezTo>
                <a:close/>
                <a:moveTo>
                  <a:pt x="6053380" y="1058660"/>
                </a:moveTo>
                <a:cubicBezTo>
                  <a:pt x="6046990" y="1058660"/>
                  <a:pt x="6041809" y="1061334"/>
                  <a:pt x="6041809" y="1064632"/>
                </a:cubicBezTo>
                <a:lnTo>
                  <a:pt x="6041809" y="1088518"/>
                </a:lnTo>
                <a:cubicBezTo>
                  <a:pt x="6041809" y="1091816"/>
                  <a:pt x="6046990" y="1094490"/>
                  <a:pt x="6053380" y="1094490"/>
                </a:cubicBezTo>
                <a:lnTo>
                  <a:pt x="6352477" y="1094490"/>
                </a:lnTo>
                <a:cubicBezTo>
                  <a:pt x="6358868" y="1094490"/>
                  <a:pt x="6364049" y="1091816"/>
                  <a:pt x="6364049" y="1088518"/>
                </a:cubicBezTo>
                <a:lnTo>
                  <a:pt x="6364049" y="1064632"/>
                </a:lnTo>
                <a:cubicBezTo>
                  <a:pt x="6364049" y="1061334"/>
                  <a:pt x="6358868" y="1058660"/>
                  <a:pt x="6352477" y="1058660"/>
                </a:cubicBezTo>
                <a:close/>
                <a:moveTo>
                  <a:pt x="9837108" y="1050006"/>
                </a:moveTo>
                <a:lnTo>
                  <a:pt x="9837108" y="1091079"/>
                </a:lnTo>
                <a:lnTo>
                  <a:pt x="9867354" y="1091079"/>
                </a:lnTo>
                <a:lnTo>
                  <a:pt x="9867354" y="1050006"/>
                </a:lnTo>
                <a:close/>
                <a:moveTo>
                  <a:pt x="9794257" y="1050006"/>
                </a:moveTo>
                <a:lnTo>
                  <a:pt x="9794257" y="1091079"/>
                </a:lnTo>
                <a:lnTo>
                  <a:pt x="9824504" y="1091079"/>
                </a:lnTo>
                <a:lnTo>
                  <a:pt x="9824504" y="1050006"/>
                </a:lnTo>
                <a:close/>
                <a:moveTo>
                  <a:pt x="9751407" y="1050006"/>
                </a:moveTo>
                <a:lnTo>
                  <a:pt x="9751407" y="1091079"/>
                </a:lnTo>
                <a:lnTo>
                  <a:pt x="9781653" y="1091079"/>
                </a:lnTo>
                <a:lnTo>
                  <a:pt x="9781653" y="1050006"/>
                </a:lnTo>
                <a:close/>
                <a:moveTo>
                  <a:pt x="9708559" y="1050006"/>
                </a:moveTo>
                <a:lnTo>
                  <a:pt x="9708559" y="1091079"/>
                </a:lnTo>
                <a:lnTo>
                  <a:pt x="9738805" y="1091079"/>
                </a:lnTo>
                <a:lnTo>
                  <a:pt x="9738805" y="1050006"/>
                </a:lnTo>
                <a:close/>
                <a:moveTo>
                  <a:pt x="9665708" y="1050006"/>
                </a:moveTo>
                <a:lnTo>
                  <a:pt x="9665708" y="1091079"/>
                </a:lnTo>
                <a:lnTo>
                  <a:pt x="9695955" y="1091079"/>
                </a:lnTo>
                <a:lnTo>
                  <a:pt x="9695955" y="1050006"/>
                </a:lnTo>
                <a:close/>
                <a:moveTo>
                  <a:pt x="5441505" y="1050005"/>
                </a:moveTo>
                <a:lnTo>
                  <a:pt x="5441505" y="1091078"/>
                </a:lnTo>
                <a:lnTo>
                  <a:pt x="5471729" y="1091078"/>
                </a:lnTo>
                <a:lnTo>
                  <a:pt x="5471729" y="1050005"/>
                </a:lnTo>
                <a:close/>
                <a:moveTo>
                  <a:pt x="5398687" y="1050005"/>
                </a:moveTo>
                <a:lnTo>
                  <a:pt x="5398687" y="1091078"/>
                </a:lnTo>
                <a:lnTo>
                  <a:pt x="5428911" y="1091078"/>
                </a:lnTo>
                <a:lnTo>
                  <a:pt x="5428911" y="1050005"/>
                </a:lnTo>
                <a:close/>
                <a:moveTo>
                  <a:pt x="5355868" y="1050005"/>
                </a:moveTo>
                <a:lnTo>
                  <a:pt x="5355868" y="1091078"/>
                </a:lnTo>
                <a:lnTo>
                  <a:pt x="5386092" y="1091078"/>
                </a:lnTo>
                <a:lnTo>
                  <a:pt x="5386092" y="1050005"/>
                </a:lnTo>
                <a:close/>
                <a:moveTo>
                  <a:pt x="5313050" y="1050005"/>
                </a:moveTo>
                <a:lnTo>
                  <a:pt x="5313050" y="1091078"/>
                </a:lnTo>
                <a:lnTo>
                  <a:pt x="5343274" y="1091078"/>
                </a:lnTo>
                <a:lnTo>
                  <a:pt x="5343274" y="1050005"/>
                </a:lnTo>
                <a:close/>
                <a:moveTo>
                  <a:pt x="5270231" y="1050005"/>
                </a:moveTo>
                <a:lnTo>
                  <a:pt x="5270231" y="1091078"/>
                </a:lnTo>
                <a:lnTo>
                  <a:pt x="5300455" y="1091078"/>
                </a:lnTo>
                <a:lnTo>
                  <a:pt x="5300455" y="1050005"/>
                </a:lnTo>
                <a:close/>
                <a:moveTo>
                  <a:pt x="4795408" y="1050005"/>
                </a:moveTo>
                <a:lnTo>
                  <a:pt x="4795408" y="1091078"/>
                </a:lnTo>
                <a:lnTo>
                  <a:pt x="4825633" y="1091078"/>
                </a:lnTo>
                <a:lnTo>
                  <a:pt x="4825633" y="1050005"/>
                </a:lnTo>
                <a:close/>
                <a:moveTo>
                  <a:pt x="4752590" y="1050005"/>
                </a:moveTo>
                <a:lnTo>
                  <a:pt x="4752590" y="1091078"/>
                </a:lnTo>
                <a:lnTo>
                  <a:pt x="4782814" y="1091078"/>
                </a:lnTo>
                <a:lnTo>
                  <a:pt x="4782814" y="1050005"/>
                </a:lnTo>
                <a:close/>
                <a:moveTo>
                  <a:pt x="4709772" y="1050005"/>
                </a:moveTo>
                <a:lnTo>
                  <a:pt x="4709772" y="1091078"/>
                </a:lnTo>
                <a:lnTo>
                  <a:pt x="4739995" y="1091078"/>
                </a:lnTo>
                <a:lnTo>
                  <a:pt x="4739995" y="1050005"/>
                </a:lnTo>
                <a:close/>
                <a:moveTo>
                  <a:pt x="4666954" y="1050005"/>
                </a:moveTo>
                <a:lnTo>
                  <a:pt x="4666954" y="1091078"/>
                </a:lnTo>
                <a:lnTo>
                  <a:pt x="4697177" y="1091078"/>
                </a:lnTo>
                <a:lnTo>
                  <a:pt x="4697177" y="1050005"/>
                </a:lnTo>
                <a:close/>
                <a:moveTo>
                  <a:pt x="4624136" y="1050005"/>
                </a:moveTo>
                <a:lnTo>
                  <a:pt x="4624136" y="1091078"/>
                </a:lnTo>
                <a:lnTo>
                  <a:pt x="4654359" y="1091078"/>
                </a:lnTo>
                <a:lnTo>
                  <a:pt x="4654359" y="1050005"/>
                </a:lnTo>
                <a:close/>
                <a:moveTo>
                  <a:pt x="3815251" y="1050005"/>
                </a:moveTo>
                <a:lnTo>
                  <a:pt x="3815251" y="1091078"/>
                </a:lnTo>
                <a:lnTo>
                  <a:pt x="3851238" y="1091078"/>
                </a:lnTo>
                <a:lnTo>
                  <a:pt x="3851238" y="1050005"/>
                </a:lnTo>
                <a:close/>
                <a:moveTo>
                  <a:pt x="3764269" y="1050005"/>
                </a:moveTo>
                <a:lnTo>
                  <a:pt x="3764269" y="1091078"/>
                </a:lnTo>
                <a:lnTo>
                  <a:pt x="3800255" y="1091078"/>
                </a:lnTo>
                <a:lnTo>
                  <a:pt x="3800255" y="1050005"/>
                </a:lnTo>
                <a:close/>
                <a:moveTo>
                  <a:pt x="3713287" y="1050005"/>
                </a:moveTo>
                <a:lnTo>
                  <a:pt x="3713287" y="1091078"/>
                </a:lnTo>
                <a:lnTo>
                  <a:pt x="3749273" y="1091078"/>
                </a:lnTo>
                <a:lnTo>
                  <a:pt x="3749273" y="1050005"/>
                </a:lnTo>
                <a:close/>
                <a:moveTo>
                  <a:pt x="3662305" y="1050005"/>
                </a:moveTo>
                <a:lnTo>
                  <a:pt x="3662305" y="1091078"/>
                </a:lnTo>
                <a:lnTo>
                  <a:pt x="3698292" y="1091078"/>
                </a:lnTo>
                <a:lnTo>
                  <a:pt x="3698292" y="1050005"/>
                </a:lnTo>
                <a:close/>
                <a:moveTo>
                  <a:pt x="3611323" y="1050005"/>
                </a:moveTo>
                <a:lnTo>
                  <a:pt x="3611323" y="1091078"/>
                </a:lnTo>
                <a:lnTo>
                  <a:pt x="3647310" y="1091078"/>
                </a:lnTo>
                <a:lnTo>
                  <a:pt x="3647310" y="1050005"/>
                </a:lnTo>
                <a:close/>
                <a:moveTo>
                  <a:pt x="4181388" y="1042459"/>
                </a:moveTo>
                <a:lnTo>
                  <a:pt x="4181388" y="1098656"/>
                </a:lnTo>
                <a:lnTo>
                  <a:pt x="4228831" y="1098656"/>
                </a:lnTo>
                <a:lnTo>
                  <a:pt x="4228831" y="1042459"/>
                </a:lnTo>
                <a:close/>
                <a:moveTo>
                  <a:pt x="4114173" y="1042459"/>
                </a:moveTo>
                <a:lnTo>
                  <a:pt x="4114173" y="1098656"/>
                </a:lnTo>
                <a:lnTo>
                  <a:pt x="4161618" y="1098656"/>
                </a:lnTo>
                <a:lnTo>
                  <a:pt x="4161618" y="1042459"/>
                </a:lnTo>
                <a:close/>
                <a:moveTo>
                  <a:pt x="4046957" y="1042459"/>
                </a:moveTo>
                <a:lnTo>
                  <a:pt x="4046957" y="1098656"/>
                </a:lnTo>
                <a:lnTo>
                  <a:pt x="4094402" y="1098656"/>
                </a:lnTo>
                <a:lnTo>
                  <a:pt x="4094402" y="1042459"/>
                </a:lnTo>
                <a:close/>
                <a:moveTo>
                  <a:pt x="3979743" y="1042459"/>
                </a:moveTo>
                <a:lnTo>
                  <a:pt x="3979743" y="1098656"/>
                </a:lnTo>
                <a:lnTo>
                  <a:pt x="4027188" y="1098656"/>
                </a:lnTo>
                <a:lnTo>
                  <a:pt x="4027188" y="1042459"/>
                </a:lnTo>
                <a:close/>
                <a:moveTo>
                  <a:pt x="3912528" y="1042459"/>
                </a:moveTo>
                <a:lnTo>
                  <a:pt x="3912528" y="1098656"/>
                </a:lnTo>
                <a:lnTo>
                  <a:pt x="3959973" y="1098656"/>
                </a:lnTo>
                <a:lnTo>
                  <a:pt x="3959973" y="1042459"/>
                </a:lnTo>
                <a:close/>
                <a:moveTo>
                  <a:pt x="5156536" y="1038425"/>
                </a:moveTo>
                <a:lnTo>
                  <a:pt x="5156536" y="1094622"/>
                </a:lnTo>
                <a:lnTo>
                  <a:pt x="5203981" y="1094622"/>
                </a:lnTo>
                <a:lnTo>
                  <a:pt x="5203981" y="1038425"/>
                </a:lnTo>
                <a:close/>
                <a:moveTo>
                  <a:pt x="5089320" y="1038425"/>
                </a:moveTo>
                <a:lnTo>
                  <a:pt x="5089320" y="1094622"/>
                </a:lnTo>
                <a:lnTo>
                  <a:pt x="5136766" y="1094622"/>
                </a:lnTo>
                <a:lnTo>
                  <a:pt x="5136766" y="1038425"/>
                </a:lnTo>
                <a:close/>
                <a:moveTo>
                  <a:pt x="5022105" y="1038425"/>
                </a:moveTo>
                <a:lnTo>
                  <a:pt x="5022105" y="1094622"/>
                </a:lnTo>
                <a:lnTo>
                  <a:pt x="5069550" y="1094622"/>
                </a:lnTo>
                <a:lnTo>
                  <a:pt x="5069550" y="1038425"/>
                </a:lnTo>
                <a:close/>
                <a:moveTo>
                  <a:pt x="4954891" y="1038425"/>
                </a:moveTo>
                <a:lnTo>
                  <a:pt x="4954891" y="1094622"/>
                </a:lnTo>
                <a:lnTo>
                  <a:pt x="5002336" y="1094622"/>
                </a:lnTo>
                <a:lnTo>
                  <a:pt x="5002336" y="1038425"/>
                </a:lnTo>
                <a:close/>
                <a:moveTo>
                  <a:pt x="4887675" y="1038425"/>
                </a:moveTo>
                <a:lnTo>
                  <a:pt x="4887675" y="1094622"/>
                </a:lnTo>
                <a:lnTo>
                  <a:pt x="4935120" y="1094622"/>
                </a:lnTo>
                <a:lnTo>
                  <a:pt x="4935120" y="1038425"/>
                </a:lnTo>
                <a:close/>
                <a:moveTo>
                  <a:pt x="6887112" y="1020185"/>
                </a:moveTo>
                <a:cubicBezTo>
                  <a:pt x="6882047" y="1020185"/>
                  <a:pt x="6877940" y="1022304"/>
                  <a:pt x="6877940" y="1024918"/>
                </a:cubicBezTo>
                <a:lnTo>
                  <a:pt x="6877940" y="1043851"/>
                </a:lnTo>
                <a:cubicBezTo>
                  <a:pt x="6877940" y="1046466"/>
                  <a:pt x="6882047" y="1048585"/>
                  <a:pt x="6887112" y="1048585"/>
                </a:cubicBezTo>
                <a:lnTo>
                  <a:pt x="7317127" y="1048585"/>
                </a:lnTo>
                <a:cubicBezTo>
                  <a:pt x="7322193" y="1048585"/>
                  <a:pt x="7326299" y="1046466"/>
                  <a:pt x="7326299" y="1043851"/>
                </a:cubicBezTo>
                <a:lnTo>
                  <a:pt x="7326299" y="1024918"/>
                </a:lnTo>
                <a:cubicBezTo>
                  <a:pt x="7326299" y="1022304"/>
                  <a:pt x="7322193" y="1020185"/>
                  <a:pt x="7317127" y="1020185"/>
                </a:cubicBezTo>
                <a:close/>
                <a:moveTo>
                  <a:pt x="5551136" y="1020185"/>
                </a:moveTo>
                <a:cubicBezTo>
                  <a:pt x="5546071" y="1020185"/>
                  <a:pt x="5541964" y="1022304"/>
                  <a:pt x="5541964" y="1024918"/>
                </a:cubicBezTo>
                <a:lnTo>
                  <a:pt x="5541964" y="1043851"/>
                </a:lnTo>
                <a:cubicBezTo>
                  <a:pt x="5541964" y="1046466"/>
                  <a:pt x="5546071" y="1048585"/>
                  <a:pt x="5551136" y="1048585"/>
                </a:cubicBezTo>
                <a:lnTo>
                  <a:pt x="5981151" y="1048585"/>
                </a:lnTo>
                <a:cubicBezTo>
                  <a:pt x="5986217" y="1048585"/>
                  <a:pt x="5990323" y="1046466"/>
                  <a:pt x="5990323" y="1043851"/>
                </a:cubicBezTo>
                <a:lnTo>
                  <a:pt x="5990323" y="1024918"/>
                </a:lnTo>
                <a:cubicBezTo>
                  <a:pt x="5990323" y="1022304"/>
                  <a:pt x="5986217" y="1020185"/>
                  <a:pt x="5981151" y="1020185"/>
                </a:cubicBezTo>
                <a:close/>
                <a:moveTo>
                  <a:pt x="3105194" y="1020185"/>
                </a:moveTo>
                <a:cubicBezTo>
                  <a:pt x="3100129" y="1020185"/>
                  <a:pt x="3096023" y="1022304"/>
                  <a:pt x="3096023" y="1024918"/>
                </a:cubicBezTo>
                <a:lnTo>
                  <a:pt x="3096023" y="1043851"/>
                </a:lnTo>
                <a:cubicBezTo>
                  <a:pt x="3096023" y="1046466"/>
                  <a:pt x="3100129" y="1048585"/>
                  <a:pt x="3105194" y="1048585"/>
                </a:cubicBezTo>
                <a:lnTo>
                  <a:pt x="3535209" y="1048585"/>
                </a:lnTo>
                <a:cubicBezTo>
                  <a:pt x="3540275" y="1048585"/>
                  <a:pt x="3544381" y="1046466"/>
                  <a:pt x="3544381" y="1043851"/>
                </a:cubicBezTo>
                <a:lnTo>
                  <a:pt x="3544381" y="1024918"/>
                </a:lnTo>
                <a:cubicBezTo>
                  <a:pt x="3544381" y="1022304"/>
                  <a:pt x="3540275" y="1020185"/>
                  <a:pt x="3535209" y="1020185"/>
                </a:cubicBezTo>
                <a:close/>
                <a:moveTo>
                  <a:pt x="4518656" y="1009236"/>
                </a:moveTo>
                <a:lnTo>
                  <a:pt x="4518656" y="1065432"/>
                </a:lnTo>
                <a:lnTo>
                  <a:pt x="4566101" y="1065432"/>
                </a:lnTo>
                <a:lnTo>
                  <a:pt x="4566101" y="1009236"/>
                </a:lnTo>
                <a:close/>
                <a:moveTo>
                  <a:pt x="4451442" y="1009236"/>
                </a:moveTo>
                <a:lnTo>
                  <a:pt x="4451442" y="1065432"/>
                </a:lnTo>
                <a:lnTo>
                  <a:pt x="4498886" y="1065432"/>
                </a:lnTo>
                <a:lnTo>
                  <a:pt x="4498886" y="1009236"/>
                </a:lnTo>
                <a:close/>
                <a:moveTo>
                  <a:pt x="4384225" y="1009236"/>
                </a:moveTo>
                <a:lnTo>
                  <a:pt x="4384225" y="1065432"/>
                </a:lnTo>
                <a:lnTo>
                  <a:pt x="4431670" y="1065432"/>
                </a:lnTo>
                <a:lnTo>
                  <a:pt x="4431670" y="1009236"/>
                </a:lnTo>
                <a:close/>
                <a:moveTo>
                  <a:pt x="4317011" y="1009236"/>
                </a:moveTo>
                <a:lnTo>
                  <a:pt x="4317011" y="1065432"/>
                </a:lnTo>
                <a:lnTo>
                  <a:pt x="4364456" y="1065432"/>
                </a:lnTo>
                <a:lnTo>
                  <a:pt x="4364456" y="1009236"/>
                </a:lnTo>
                <a:close/>
                <a:moveTo>
                  <a:pt x="4249796" y="1009236"/>
                </a:moveTo>
                <a:lnTo>
                  <a:pt x="4249796" y="1065432"/>
                </a:lnTo>
                <a:lnTo>
                  <a:pt x="4297241" y="1065432"/>
                </a:lnTo>
                <a:lnTo>
                  <a:pt x="4297241" y="1009236"/>
                </a:lnTo>
                <a:close/>
                <a:moveTo>
                  <a:pt x="7537778" y="1000211"/>
                </a:moveTo>
                <a:lnTo>
                  <a:pt x="7537778" y="1034484"/>
                </a:lnTo>
                <a:lnTo>
                  <a:pt x="7865493" y="1034484"/>
                </a:lnTo>
                <a:lnTo>
                  <a:pt x="7865493" y="1000211"/>
                </a:lnTo>
                <a:close/>
                <a:moveTo>
                  <a:pt x="7388136" y="1000211"/>
                </a:moveTo>
                <a:lnTo>
                  <a:pt x="7388136" y="1034484"/>
                </a:lnTo>
                <a:lnTo>
                  <a:pt x="7502076" y="1034484"/>
                </a:lnTo>
                <a:lnTo>
                  <a:pt x="7502076" y="1000211"/>
                </a:lnTo>
                <a:close/>
                <a:moveTo>
                  <a:pt x="1991891" y="1000211"/>
                </a:moveTo>
                <a:lnTo>
                  <a:pt x="1991891" y="1034484"/>
                </a:lnTo>
                <a:lnTo>
                  <a:pt x="2455222" y="1034484"/>
                </a:lnTo>
                <a:lnTo>
                  <a:pt x="2455222" y="1000211"/>
                </a:lnTo>
                <a:close/>
                <a:moveTo>
                  <a:pt x="1780320" y="1000211"/>
                </a:moveTo>
                <a:lnTo>
                  <a:pt x="1780320" y="1034484"/>
                </a:lnTo>
                <a:lnTo>
                  <a:pt x="1941412" y="1034484"/>
                </a:lnTo>
                <a:lnTo>
                  <a:pt x="1941412" y="1000211"/>
                </a:lnTo>
                <a:close/>
                <a:moveTo>
                  <a:pt x="6053380" y="986450"/>
                </a:moveTo>
                <a:cubicBezTo>
                  <a:pt x="6046990" y="986450"/>
                  <a:pt x="6041809" y="989124"/>
                  <a:pt x="6041809" y="992422"/>
                </a:cubicBezTo>
                <a:lnTo>
                  <a:pt x="6041809" y="1016309"/>
                </a:lnTo>
                <a:cubicBezTo>
                  <a:pt x="6041809" y="1019607"/>
                  <a:pt x="6046990" y="1022281"/>
                  <a:pt x="6053380" y="1022281"/>
                </a:cubicBezTo>
                <a:lnTo>
                  <a:pt x="6352477" y="1022281"/>
                </a:lnTo>
                <a:cubicBezTo>
                  <a:pt x="6358868" y="1022281"/>
                  <a:pt x="6364049" y="1019607"/>
                  <a:pt x="6364049" y="1016309"/>
                </a:cubicBezTo>
                <a:lnTo>
                  <a:pt x="6364049" y="992422"/>
                </a:lnTo>
                <a:cubicBezTo>
                  <a:pt x="6364049" y="989124"/>
                  <a:pt x="6358868" y="986450"/>
                  <a:pt x="6352477" y="986450"/>
                </a:cubicBezTo>
                <a:close/>
                <a:moveTo>
                  <a:pt x="1270498" y="983615"/>
                </a:moveTo>
                <a:lnTo>
                  <a:pt x="1718855" y="983615"/>
                </a:lnTo>
                <a:lnTo>
                  <a:pt x="1718855" y="1081463"/>
                </a:lnTo>
                <a:lnTo>
                  <a:pt x="1270498" y="1081463"/>
                </a:lnTo>
                <a:close/>
                <a:moveTo>
                  <a:pt x="9837108" y="979206"/>
                </a:moveTo>
                <a:lnTo>
                  <a:pt x="9837108" y="1020279"/>
                </a:lnTo>
                <a:lnTo>
                  <a:pt x="9867354" y="1020279"/>
                </a:lnTo>
                <a:lnTo>
                  <a:pt x="9867354" y="979206"/>
                </a:lnTo>
                <a:close/>
                <a:moveTo>
                  <a:pt x="9794257" y="979206"/>
                </a:moveTo>
                <a:lnTo>
                  <a:pt x="9794257" y="1020279"/>
                </a:lnTo>
                <a:lnTo>
                  <a:pt x="9824504" y="1020279"/>
                </a:lnTo>
                <a:lnTo>
                  <a:pt x="9824504" y="979206"/>
                </a:lnTo>
                <a:close/>
                <a:moveTo>
                  <a:pt x="9751407" y="979206"/>
                </a:moveTo>
                <a:lnTo>
                  <a:pt x="9751407" y="1020279"/>
                </a:lnTo>
                <a:lnTo>
                  <a:pt x="9781653" y="1020279"/>
                </a:lnTo>
                <a:lnTo>
                  <a:pt x="9781653" y="979206"/>
                </a:lnTo>
                <a:close/>
                <a:moveTo>
                  <a:pt x="9708559" y="979206"/>
                </a:moveTo>
                <a:lnTo>
                  <a:pt x="9708559" y="1020279"/>
                </a:lnTo>
                <a:lnTo>
                  <a:pt x="9738805" y="1020279"/>
                </a:lnTo>
                <a:lnTo>
                  <a:pt x="9738805" y="979206"/>
                </a:lnTo>
                <a:close/>
                <a:moveTo>
                  <a:pt x="9665708" y="979206"/>
                </a:moveTo>
                <a:lnTo>
                  <a:pt x="9665708" y="1020279"/>
                </a:lnTo>
                <a:lnTo>
                  <a:pt x="9695955" y="1020279"/>
                </a:lnTo>
                <a:lnTo>
                  <a:pt x="9695955" y="979206"/>
                </a:lnTo>
                <a:close/>
                <a:moveTo>
                  <a:pt x="5441505" y="979205"/>
                </a:moveTo>
                <a:lnTo>
                  <a:pt x="5441505" y="1020278"/>
                </a:lnTo>
                <a:lnTo>
                  <a:pt x="5471729" y="1020278"/>
                </a:lnTo>
                <a:lnTo>
                  <a:pt x="5471729" y="979205"/>
                </a:lnTo>
                <a:close/>
                <a:moveTo>
                  <a:pt x="5398687" y="979205"/>
                </a:moveTo>
                <a:lnTo>
                  <a:pt x="5398687" y="1020278"/>
                </a:lnTo>
                <a:lnTo>
                  <a:pt x="5428911" y="1020278"/>
                </a:lnTo>
                <a:lnTo>
                  <a:pt x="5428911" y="979205"/>
                </a:lnTo>
                <a:close/>
                <a:moveTo>
                  <a:pt x="5355868" y="979205"/>
                </a:moveTo>
                <a:lnTo>
                  <a:pt x="5355868" y="1020278"/>
                </a:lnTo>
                <a:lnTo>
                  <a:pt x="5386092" y="1020278"/>
                </a:lnTo>
                <a:lnTo>
                  <a:pt x="5386092" y="979205"/>
                </a:lnTo>
                <a:close/>
                <a:moveTo>
                  <a:pt x="5313050" y="979205"/>
                </a:moveTo>
                <a:lnTo>
                  <a:pt x="5313050" y="1020278"/>
                </a:lnTo>
                <a:lnTo>
                  <a:pt x="5343274" y="1020278"/>
                </a:lnTo>
                <a:lnTo>
                  <a:pt x="5343274" y="979205"/>
                </a:lnTo>
                <a:close/>
                <a:moveTo>
                  <a:pt x="5270231" y="979205"/>
                </a:moveTo>
                <a:lnTo>
                  <a:pt x="5270231" y="1020278"/>
                </a:lnTo>
                <a:lnTo>
                  <a:pt x="5300455" y="1020278"/>
                </a:lnTo>
                <a:lnTo>
                  <a:pt x="5300455" y="979205"/>
                </a:lnTo>
                <a:close/>
                <a:moveTo>
                  <a:pt x="4795408" y="979205"/>
                </a:moveTo>
                <a:lnTo>
                  <a:pt x="4795408" y="1020278"/>
                </a:lnTo>
                <a:lnTo>
                  <a:pt x="4825633" y="1020278"/>
                </a:lnTo>
                <a:lnTo>
                  <a:pt x="4825633" y="979205"/>
                </a:lnTo>
                <a:close/>
                <a:moveTo>
                  <a:pt x="4752590" y="979205"/>
                </a:moveTo>
                <a:lnTo>
                  <a:pt x="4752590" y="1020278"/>
                </a:lnTo>
                <a:lnTo>
                  <a:pt x="4782814" y="1020278"/>
                </a:lnTo>
                <a:lnTo>
                  <a:pt x="4782814" y="979205"/>
                </a:lnTo>
                <a:close/>
                <a:moveTo>
                  <a:pt x="4709772" y="979205"/>
                </a:moveTo>
                <a:lnTo>
                  <a:pt x="4709772" y="1020278"/>
                </a:lnTo>
                <a:lnTo>
                  <a:pt x="4739995" y="1020278"/>
                </a:lnTo>
                <a:lnTo>
                  <a:pt x="4739995" y="979205"/>
                </a:lnTo>
                <a:close/>
                <a:moveTo>
                  <a:pt x="4666954" y="979205"/>
                </a:moveTo>
                <a:lnTo>
                  <a:pt x="4666954" y="1020278"/>
                </a:lnTo>
                <a:lnTo>
                  <a:pt x="4697177" y="1020278"/>
                </a:lnTo>
                <a:lnTo>
                  <a:pt x="4697177" y="979205"/>
                </a:lnTo>
                <a:close/>
                <a:moveTo>
                  <a:pt x="4624136" y="979205"/>
                </a:moveTo>
                <a:lnTo>
                  <a:pt x="4624136" y="1020278"/>
                </a:lnTo>
                <a:lnTo>
                  <a:pt x="4654359" y="1020278"/>
                </a:lnTo>
                <a:lnTo>
                  <a:pt x="4654359" y="979205"/>
                </a:lnTo>
                <a:close/>
                <a:moveTo>
                  <a:pt x="3815251" y="979205"/>
                </a:moveTo>
                <a:lnTo>
                  <a:pt x="3815251" y="1020278"/>
                </a:lnTo>
                <a:lnTo>
                  <a:pt x="3851238" y="1020278"/>
                </a:lnTo>
                <a:lnTo>
                  <a:pt x="3851238" y="979205"/>
                </a:lnTo>
                <a:close/>
                <a:moveTo>
                  <a:pt x="3764269" y="979205"/>
                </a:moveTo>
                <a:lnTo>
                  <a:pt x="3764269" y="1020278"/>
                </a:lnTo>
                <a:lnTo>
                  <a:pt x="3800255" y="1020278"/>
                </a:lnTo>
                <a:lnTo>
                  <a:pt x="3800255" y="979205"/>
                </a:lnTo>
                <a:close/>
                <a:moveTo>
                  <a:pt x="3713287" y="979205"/>
                </a:moveTo>
                <a:lnTo>
                  <a:pt x="3713287" y="1020278"/>
                </a:lnTo>
                <a:lnTo>
                  <a:pt x="3749273" y="1020278"/>
                </a:lnTo>
                <a:lnTo>
                  <a:pt x="3749273" y="979205"/>
                </a:lnTo>
                <a:close/>
                <a:moveTo>
                  <a:pt x="3662305" y="979205"/>
                </a:moveTo>
                <a:lnTo>
                  <a:pt x="3662305" y="1020278"/>
                </a:lnTo>
                <a:lnTo>
                  <a:pt x="3698292" y="1020278"/>
                </a:lnTo>
                <a:lnTo>
                  <a:pt x="3698292" y="979205"/>
                </a:lnTo>
                <a:close/>
                <a:moveTo>
                  <a:pt x="3611323" y="979205"/>
                </a:moveTo>
                <a:lnTo>
                  <a:pt x="3611323" y="1020278"/>
                </a:lnTo>
                <a:lnTo>
                  <a:pt x="3647310" y="1020278"/>
                </a:lnTo>
                <a:lnTo>
                  <a:pt x="3647310" y="979205"/>
                </a:lnTo>
                <a:close/>
                <a:moveTo>
                  <a:pt x="4181388" y="976012"/>
                </a:moveTo>
                <a:lnTo>
                  <a:pt x="4181388" y="1032209"/>
                </a:lnTo>
                <a:lnTo>
                  <a:pt x="4228831" y="1032209"/>
                </a:lnTo>
                <a:lnTo>
                  <a:pt x="4228831" y="976012"/>
                </a:lnTo>
                <a:close/>
                <a:moveTo>
                  <a:pt x="4114173" y="976012"/>
                </a:moveTo>
                <a:lnTo>
                  <a:pt x="4114173" y="1032209"/>
                </a:lnTo>
                <a:lnTo>
                  <a:pt x="4161618" y="1032209"/>
                </a:lnTo>
                <a:lnTo>
                  <a:pt x="4161618" y="976012"/>
                </a:lnTo>
                <a:close/>
                <a:moveTo>
                  <a:pt x="4046957" y="976012"/>
                </a:moveTo>
                <a:lnTo>
                  <a:pt x="4046957" y="1032209"/>
                </a:lnTo>
                <a:lnTo>
                  <a:pt x="4094402" y="1032209"/>
                </a:lnTo>
                <a:lnTo>
                  <a:pt x="4094402" y="976012"/>
                </a:lnTo>
                <a:close/>
                <a:moveTo>
                  <a:pt x="3979743" y="976012"/>
                </a:moveTo>
                <a:lnTo>
                  <a:pt x="3979743" y="1032209"/>
                </a:lnTo>
                <a:lnTo>
                  <a:pt x="4027188" y="1032209"/>
                </a:lnTo>
                <a:lnTo>
                  <a:pt x="4027188" y="976012"/>
                </a:lnTo>
                <a:close/>
                <a:moveTo>
                  <a:pt x="3912528" y="976012"/>
                </a:moveTo>
                <a:lnTo>
                  <a:pt x="3912528" y="1032209"/>
                </a:lnTo>
                <a:lnTo>
                  <a:pt x="3959973" y="1032209"/>
                </a:lnTo>
                <a:lnTo>
                  <a:pt x="3959973" y="976012"/>
                </a:lnTo>
                <a:close/>
                <a:moveTo>
                  <a:pt x="5156536" y="963975"/>
                </a:moveTo>
                <a:lnTo>
                  <a:pt x="5156536" y="1020172"/>
                </a:lnTo>
                <a:lnTo>
                  <a:pt x="5203981" y="1020172"/>
                </a:lnTo>
                <a:lnTo>
                  <a:pt x="5203981" y="963975"/>
                </a:lnTo>
                <a:close/>
                <a:moveTo>
                  <a:pt x="5089320" y="963975"/>
                </a:moveTo>
                <a:lnTo>
                  <a:pt x="5089320" y="1020172"/>
                </a:lnTo>
                <a:lnTo>
                  <a:pt x="5136766" y="1020172"/>
                </a:lnTo>
                <a:lnTo>
                  <a:pt x="5136766" y="963975"/>
                </a:lnTo>
                <a:close/>
                <a:moveTo>
                  <a:pt x="5022105" y="963975"/>
                </a:moveTo>
                <a:lnTo>
                  <a:pt x="5022105" y="1020172"/>
                </a:lnTo>
                <a:lnTo>
                  <a:pt x="5069550" y="1020172"/>
                </a:lnTo>
                <a:lnTo>
                  <a:pt x="5069550" y="963975"/>
                </a:lnTo>
                <a:close/>
                <a:moveTo>
                  <a:pt x="4954891" y="963975"/>
                </a:moveTo>
                <a:lnTo>
                  <a:pt x="4954891" y="1020172"/>
                </a:lnTo>
                <a:lnTo>
                  <a:pt x="5002336" y="1020172"/>
                </a:lnTo>
                <a:lnTo>
                  <a:pt x="5002336" y="963975"/>
                </a:lnTo>
                <a:close/>
                <a:moveTo>
                  <a:pt x="4887675" y="963975"/>
                </a:moveTo>
                <a:lnTo>
                  <a:pt x="4887675" y="1020172"/>
                </a:lnTo>
                <a:lnTo>
                  <a:pt x="4935120" y="1020172"/>
                </a:lnTo>
                <a:lnTo>
                  <a:pt x="4935120" y="963975"/>
                </a:lnTo>
                <a:close/>
                <a:moveTo>
                  <a:pt x="6887112" y="962950"/>
                </a:moveTo>
                <a:cubicBezTo>
                  <a:pt x="6882047" y="962950"/>
                  <a:pt x="6877940" y="965069"/>
                  <a:pt x="6877940" y="967683"/>
                </a:cubicBezTo>
                <a:lnTo>
                  <a:pt x="6877940" y="986616"/>
                </a:lnTo>
                <a:cubicBezTo>
                  <a:pt x="6877940" y="989231"/>
                  <a:pt x="6882047" y="991350"/>
                  <a:pt x="6887112" y="991350"/>
                </a:cubicBezTo>
                <a:lnTo>
                  <a:pt x="7317127" y="991350"/>
                </a:lnTo>
                <a:cubicBezTo>
                  <a:pt x="7322193" y="991350"/>
                  <a:pt x="7326299" y="989231"/>
                  <a:pt x="7326299" y="986616"/>
                </a:cubicBezTo>
                <a:lnTo>
                  <a:pt x="7326299" y="967683"/>
                </a:lnTo>
                <a:cubicBezTo>
                  <a:pt x="7326299" y="965069"/>
                  <a:pt x="7322193" y="962950"/>
                  <a:pt x="7317127" y="962950"/>
                </a:cubicBezTo>
                <a:close/>
                <a:moveTo>
                  <a:pt x="5551136" y="962950"/>
                </a:moveTo>
                <a:cubicBezTo>
                  <a:pt x="5546071" y="962950"/>
                  <a:pt x="5541964" y="965069"/>
                  <a:pt x="5541964" y="967683"/>
                </a:cubicBezTo>
                <a:lnTo>
                  <a:pt x="5541964" y="986616"/>
                </a:lnTo>
                <a:cubicBezTo>
                  <a:pt x="5541964" y="989231"/>
                  <a:pt x="5546071" y="991350"/>
                  <a:pt x="5551136" y="991350"/>
                </a:cubicBezTo>
                <a:lnTo>
                  <a:pt x="5981151" y="991350"/>
                </a:lnTo>
                <a:cubicBezTo>
                  <a:pt x="5986217" y="991350"/>
                  <a:pt x="5990323" y="989231"/>
                  <a:pt x="5990323" y="986616"/>
                </a:cubicBezTo>
                <a:lnTo>
                  <a:pt x="5990323" y="967683"/>
                </a:lnTo>
                <a:cubicBezTo>
                  <a:pt x="5990323" y="965069"/>
                  <a:pt x="5986217" y="962950"/>
                  <a:pt x="5981151" y="962950"/>
                </a:cubicBezTo>
                <a:close/>
                <a:moveTo>
                  <a:pt x="3105194" y="962950"/>
                </a:moveTo>
                <a:cubicBezTo>
                  <a:pt x="3100129" y="962950"/>
                  <a:pt x="3096023" y="965069"/>
                  <a:pt x="3096023" y="967683"/>
                </a:cubicBezTo>
                <a:lnTo>
                  <a:pt x="3096023" y="986616"/>
                </a:lnTo>
                <a:cubicBezTo>
                  <a:pt x="3096023" y="989231"/>
                  <a:pt x="3100129" y="991350"/>
                  <a:pt x="3105194" y="991350"/>
                </a:cubicBezTo>
                <a:lnTo>
                  <a:pt x="3535209" y="991350"/>
                </a:lnTo>
                <a:cubicBezTo>
                  <a:pt x="3540275" y="991350"/>
                  <a:pt x="3544381" y="989231"/>
                  <a:pt x="3544381" y="986616"/>
                </a:cubicBezTo>
                <a:lnTo>
                  <a:pt x="3544381" y="967683"/>
                </a:lnTo>
                <a:cubicBezTo>
                  <a:pt x="3544381" y="965069"/>
                  <a:pt x="3540275" y="962950"/>
                  <a:pt x="3535209" y="962950"/>
                </a:cubicBezTo>
                <a:close/>
                <a:moveTo>
                  <a:pt x="4518656" y="942789"/>
                </a:moveTo>
                <a:lnTo>
                  <a:pt x="4518656" y="998985"/>
                </a:lnTo>
                <a:lnTo>
                  <a:pt x="4566101" y="998985"/>
                </a:lnTo>
                <a:lnTo>
                  <a:pt x="4566101" y="942789"/>
                </a:lnTo>
                <a:close/>
                <a:moveTo>
                  <a:pt x="4451442" y="942789"/>
                </a:moveTo>
                <a:lnTo>
                  <a:pt x="4451442" y="998985"/>
                </a:lnTo>
                <a:lnTo>
                  <a:pt x="4498886" y="998985"/>
                </a:lnTo>
                <a:lnTo>
                  <a:pt x="4498886" y="942789"/>
                </a:lnTo>
                <a:close/>
                <a:moveTo>
                  <a:pt x="4384225" y="942789"/>
                </a:moveTo>
                <a:lnTo>
                  <a:pt x="4384225" y="998985"/>
                </a:lnTo>
                <a:lnTo>
                  <a:pt x="4431670" y="998985"/>
                </a:lnTo>
                <a:lnTo>
                  <a:pt x="4431670" y="942789"/>
                </a:lnTo>
                <a:close/>
                <a:moveTo>
                  <a:pt x="4317011" y="942789"/>
                </a:moveTo>
                <a:lnTo>
                  <a:pt x="4317011" y="998985"/>
                </a:lnTo>
                <a:lnTo>
                  <a:pt x="4364456" y="998985"/>
                </a:lnTo>
                <a:lnTo>
                  <a:pt x="4364456" y="942789"/>
                </a:lnTo>
                <a:close/>
                <a:moveTo>
                  <a:pt x="4249796" y="942789"/>
                </a:moveTo>
                <a:lnTo>
                  <a:pt x="4249796" y="998985"/>
                </a:lnTo>
                <a:lnTo>
                  <a:pt x="4297241" y="998985"/>
                </a:lnTo>
                <a:lnTo>
                  <a:pt x="4297241" y="942789"/>
                </a:lnTo>
                <a:close/>
                <a:moveTo>
                  <a:pt x="7537778" y="941994"/>
                </a:moveTo>
                <a:lnTo>
                  <a:pt x="7537778" y="976267"/>
                </a:lnTo>
                <a:lnTo>
                  <a:pt x="7865492" y="976267"/>
                </a:lnTo>
                <a:lnTo>
                  <a:pt x="7865492" y="941994"/>
                </a:lnTo>
                <a:close/>
                <a:moveTo>
                  <a:pt x="7388136" y="941994"/>
                </a:moveTo>
                <a:lnTo>
                  <a:pt x="7388136" y="976267"/>
                </a:lnTo>
                <a:lnTo>
                  <a:pt x="7502076" y="976267"/>
                </a:lnTo>
                <a:lnTo>
                  <a:pt x="7502076" y="941994"/>
                </a:lnTo>
                <a:close/>
                <a:moveTo>
                  <a:pt x="1991891" y="941994"/>
                </a:moveTo>
                <a:lnTo>
                  <a:pt x="1991891" y="976267"/>
                </a:lnTo>
                <a:lnTo>
                  <a:pt x="2455222" y="976267"/>
                </a:lnTo>
                <a:lnTo>
                  <a:pt x="2455222" y="941994"/>
                </a:lnTo>
                <a:close/>
                <a:moveTo>
                  <a:pt x="1780320" y="941994"/>
                </a:moveTo>
                <a:lnTo>
                  <a:pt x="1780320" y="976267"/>
                </a:lnTo>
                <a:lnTo>
                  <a:pt x="1941412" y="976267"/>
                </a:lnTo>
                <a:lnTo>
                  <a:pt x="1941412" y="941994"/>
                </a:lnTo>
                <a:close/>
                <a:moveTo>
                  <a:pt x="9046260" y="932716"/>
                </a:moveTo>
                <a:lnTo>
                  <a:pt x="9046260" y="1002431"/>
                </a:lnTo>
                <a:lnTo>
                  <a:pt x="9115688" y="1002431"/>
                </a:lnTo>
                <a:lnTo>
                  <a:pt x="9115688" y="932716"/>
                </a:lnTo>
                <a:close/>
                <a:moveTo>
                  <a:pt x="8931598" y="932716"/>
                </a:moveTo>
                <a:lnTo>
                  <a:pt x="8931598" y="1002431"/>
                </a:lnTo>
                <a:lnTo>
                  <a:pt x="9001027" y="1002431"/>
                </a:lnTo>
                <a:lnTo>
                  <a:pt x="9001027" y="932716"/>
                </a:lnTo>
                <a:close/>
                <a:moveTo>
                  <a:pt x="8816859" y="932716"/>
                </a:moveTo>
                <a:lnTo>
                  <a:pt x="8816859" y="1002431"/>
                </a:lnTo>
                <a:lnTo>
                  <a:pt x="8886288" y="1002431"/>
                </a:lnTo>
                <a:lnTo>
                  <a:pt x="8886288" y="932716"/>
                </a:lnTo>
                <a:close/>
                <a:moveTo>
                  <a:pt x="8698982" y="932716"/>
                </a:moveTo>
                <a:lnTo>
                  <a:pt x="8698982" y="1002431"/>
                </a:lnTo>
                <a:lnTo>
                  <a:pt x="8768411" y="1002431"/>
                </a:lnTo>
                <a:lnTo>
                  <a:pt x="8768411" y="932716"/>
                </a:lnTo>
                <a:close/>
                <a:moveTo>
                  <a:pt x="8581108" y="932716"/>
                </a:moveTo>
                <a:lnTo>
                  <a:pt x="8581108" y="1002431"/>
                </a:lnTo>
                <a:lnTo>
                  <a:pt x="8650536" y="1002431"/>
                </a:lnTo>
                <a:lnTo>
                  <a:pt x="8650536" y="932716"/>
                </a:lnTo>
                <a:close/>
                <a:moveTo>
                  <a:pt x="8463233" y="932716"/>
                </a:moveTo>
                <a:lnTo>
                  <a:pt x="8463233" y="1002431"/>
                </a:lnTo>
                <a:lnTo>
                  <a:pt x="8532662" y="1002431"/>
                </a:lnTo>
                <a:lnTo>
                  <a:pt x="8532662" y="932716"/>
                </a:lnTo>
                <a:close/>
                <a:moveTo>
                  <a:pt x="8345357" y="932716"/>
                </a:moveTo>
                <a:lnTo>
                  <a:pt x="8345357" y="1002431"/>
                </a:lnTo>
                <a:lnTo>
                  <a:pt x="8414785" y="1002431"/>
                </a:lnTo>
                <a:lnTo>
                  <a:pt x="8414785" y="932716"/>
                </a:lnTo>
                <a:close/>
                <a:moveTo>
                  <a:pt x="8227482" y="932716"/>
                </a:moveTo>
                <a:lnTo>
                  <a:pt x="8227482" y="1002431"/>
                </a:lnTo>
                <a:lnTo>
                  <a:pt x="8296911" y="1002431"/>
                </a:lnTo>
                <a:lnTo>
                  <a:pt x="8296911" y="932716"/>
                </a:lnTo>
                <a:close/>
                <a:moveTo>
                  <a:pt x="8109608" y="932716"/>
                </a:moveTo>
                <a:lnTo>
                  <a:pt x="8109608" y="1002431"/>
                </a:lnTo>
                <a:lnTo>
                  <a:pt x="8179036" y="1002431"/>
                </a:lnTo>
                <a:lnTo>
                  <a:pt x="8179036" y="932716"/>
                </a:lnTo>
                <a:close/>
                <a:moveTo>
                  <a:pt x="1124125" y="932716"/>
                </a:moveTo>
                <a:lnTo>
                  <a:pt x="1124125" y="1002431"/>
                </a:lnTo>
                <a:lnTo>
                  <a:pt x="1193554" y="1002431"/>
                </a:lnTo>
                <a:lnTo>
                  <a:pt x="1193554" y="932716"/>
                </a:lnTo>
                <a:close/>
                <a:moveTo>
                  <a:pt x="1009464" y="932716"/>
                </a:moveTo>
                <a:lnTo>
                  <a:pt x="1009464" y="1002431"/>
                </a:lnTo>
                <a:lnTo>
                  <a:pt x="1078893" y="1002431"/>
                </a:lnTo>
                <a:lnTo>
                  <a:pt x="1078893" y="932716"/>
                </a:lnTo>
                <a:close/>
                <a:moveTo>
                  <a:pt x="894725" y="932716"/>
                </a:moveTo>
                <a:lnTo>
                  <a:pt x="894725" y="1002431"/>
                </a:lnTo>
                <a:lnTo>
                  <a:pt x="964154" y="1002431"/>
                </a:lnTo>
                <a:lnTo>
                  <a:pt x="964154" y="932716"/>
                </a:lnTo>
                <a:close/>
                <a:moveTo>
                  <a:pt x="776849" y="932716"/>
                </a:moveTo>
                <a:lnTo>
                  <a:pt x="776849" y="1002431"/>
                </a:lnTo>
                <a:lnTo>
                  <a:pt x="846278" y="1002431"/>
                </a:lnTo>
                <a:lnTo>
                  <a:pt x="846278" y="932716"/>
                </a:lnTo>
                <a:close/>
                <a:moveTo>
                  <a:pt x="658974" y="932716"/>
                </a:moveTo>
                <a:lnTo>
                  <a:pt x="658974" y="1002431"/>
                </a:lnTo>
                <a:lnTo>
                  <a:pt x="728402" y="1002431"/>
                </a:lnTo>
                <a:lnTo>
                  <a:pt x="728402" y="932716"/>
                </a:lnTo>
                <a:close/>
                <a:moveTo>
                  <a:pt x="541099" y="932716"/>
                </a:moveTo>
                <a:lnTo>
                  <a:pt x="541099" y="1002431"/>
                </a:lnTo>
                <a:lnTo>
                  <a:pt x="610528" y="1002431"/>
                </a:lnTo>
                <a:lnTo>
                  <a:pt x="610528" y="932716"/>
                </a:lnTo>
                <a:close/>
                <a:moveTo>
                  <a:pt x="423224" y="932716"/>
                </a:moveTo>
                <a:lnTo>
                  <a:pt x="423224" y="1002431"/>
                </a:lnTo>
                <a:lnTo>
                  <a:pt x="492652" y="1002431"/>
                </a:lnTo>
                <a:lnTo>
                  <a:pt x="492652" y="932716"/>
                </a:lnTo>
                <a:close/>
                <a:moveTo>
                  <a:pt x="305349" y="932716"/>
                </a:moveTo>
                <a:lnTo>
                  <a:pt x="305349" y="1002431"/>
                </a:lnTo>
                <a:lnTo>
                  <a:pt x="374778" y="1002431"/>
                </a:lnTo>
                <a:lnTo>
                  <a:pt x="374778" y="932716"/>
                </a:lnTo>
                <a:close/>
                <a:moveTo>
                  <a:pt x="187475" y="932716"/>
                </a:moveTo>
                <a:lnTo>
                  <a:pt x="187475" y="1002431"/>
                </a:lnTo>
                <a:lnTo>
                  <a:pt x="256904" y="1002431"/>
                </a:lnTo>
                <a:lnTo>
                  <a:pt x="256904" y="932716"/>
                </a:lnTo>
                <a:close/>
                <a:moveTo>
                  <a:pt x="6053380" y="914241"/>
                </a:moveTo>
                <a:cubicBezTo>
                  <a:pt x="6046990" y="914241"/>
                  <a:pt x="6041809" y="916915"/>
                  <a:pt x="6041809" y="920213"/>
                </a:cubicBezTo>
                <a:lnTo>
                  <a:pt x="6041809" y="944099"/>
                </a:lnTo>
                <a:cubicBezTo>
                  <a:pt x="6041809" y="947397"/>
                  <a:pt x="6046990" y="950071"/>
                  <a:pt x="6053380" y="950071"/>
                </a:cubicBezTo>
                <a:lnTo>
                  <a:pt x="6352477" y="950071"/>
                </a:lnTo>
                <a:cubicBezTo>
                  <a:pt x="6358868" y="950071"/>
                  <a:pt x="6364049" y="947397"/>
                  <a:pt x="6364049" y="944099"/>
                </a:cubicBezTo>
                <a:lnTo>
                  <a:pt x="6364049" y="920213"/>
                </a:lnTo>
                <a:cubicBezTo>
                  <a:pt x="6364049" y="916915"/>
                  <a:pt x="6358868" y="914241"/>
                  <a:pt x="6352477" y="914241"/>
                </a:cubicBezTo>
                <a:close/>
                <a:moveTo>
                  <a:pt x="9497730" y="913200"/>
                </a:moveTo>
                <a:lnTo>
                  <a:pt x="9497730" y="950664"/>
                </a:lnTo>
                <a:lnTo>
                  <a:pt x="9564267" y="950664"/>
                </a:lnTo>
                <a:lnTo>
                  <a:pt x="9564267" y="913200"/>
                </a:lnTo>
                <a:close/>
                <a:moveTo>
                  <a:pt x="9376944" y="913200"/>
                </a:moveTo>
                <a:lnTo>
                  <a:pt x="9376944" y="950664"/>
                </a:lnTo>
                <a:lnTo>
                  <a:pt x="9443481" y="950664"/>
                </a:lnTo>
                <a:lnTo>
                  <a:pt x="9443481" y="913200"/>
                </a:lnTo>
                <a:close/>
                <a:moveTo>
                  <a:pt x="9256159" y="913200"/>
                </a:moveTo>
                <a:lnTo>
                  <a:pt x="9256159" y="950664"/>
                </a:lnTo>
                <a:lnTo>
                  <a:pt x="9322696" y="950664"/>
                </a:lnTo>
                <a:lnTo>
                  <a:pt x="9322696" y="913200"/>
                </a:lnTo>
                <a:close/>
                <a:moveTo>
                  <a:pt x="4181388" y="909565"/>
                </a:moveTo>
                <a:lnTo>
                  <a:pt x="4181388" y="965762"/>
                </a:lnTo>
                <a:lnTo>
                  <a:pt x="4228831" y="965762"/>
                </a:lnTo>
                <a:lnTo>
                  <a:pt x="4228831" y="909565"/>
                </a:lnTo>
                <a:close/>
                <a:moveTo>
                  <a:pt x="4114173" y="909565"/>
                </a:moveTo>
                <a:lnTo>
                  <a:pt x="4114173" y="965762"/>
                </a:lnTo>
                <a:lnTo>
                  <a:pt x="4161618" y="965762"/>
                </a:lnTo>
                <a:lnTo>
                  <a:pt x="4161618" y="909565"/>
                </a:lnTo>
                <a:close/>
                <a:moveTo>
                  <a:pt x="4046957" y="909565"/>
                </a:moveTo>
                <a:lnTo>
                  <a:pt x="4046957" y="965762"/>
                </a:lnTo>
                <a:lnTo>
                  <a:pt x="4094402" y="965762"/>
                </a:lnTo>
                <a:lnTo>
                  <a:pt x="4094402" y="909565"/>
                </a:lnTo>
                <a:close/>
                <a:moveTo>
                  <a:pt x="3979743" y="909565"/>
                </a:moveTo>
                <a:lnTo>
                  <a:pt x="3979743" y="965762"/>
                </a:lnTo>
                <a:lnTo>
                  <a:pt x="4027188" y="965762"/>
                </a:lnTo>
                <a:lnTo>
                  <a:pt x="4027188" y="909565"/>
                </a:lnTo>
                <a:close/>
                <a:moveTo>
                  <a:pt x="3912528" y="909565"/>
                </a:moveTo>
                <a:lnTo>
                  <a:pt x="3912528" y="965762"/>
                </a:lnTo>
                <a:lnTo>
                  <a:pt x="3959973" y="965762"/>
                </a:lnTo>
                <a:lnTo>
                  <a:pt x="3959973" y="909565"/>
                </a:lnTo>
                <a:close/>
                <a:moveTo>
                  <a:pt x="6887112" y="905715"/>
                </a:moveTo>
                <a:cubicBezTo>
                  <a:pt x="6882047" y="905715"/>
                  <a:pt x="6877940" y="907834"/>
                  <a:pt x="6877940" y="910448"/>
                </a:cubicBezTo>
                <a:lnTo>
                  <a:pt x="6877940" y="929381"/>
                </a:lnTo>
                <a:cubicBezTo>
                  <a:pt x="6877940" y="931996"/>
                  <a:pt x="6882047" y="934115"/>
                  <a:pt x="6887112" y="934115"/>
                </a:cubicBezTo>
                <a:lnTo>
                  <a:pt x="7317127" y="934115"/>
                </a:lnTo>
                <a:cubicBezTo>
                  <a:pt x="7322193" y="934115"/>
                  <a:pt x="7326299" y="931996"/>
                  <a:pt x="7326299" y="929381"/>
                </a:cubicBezTo>
                <a:lnTo>
                  <a:pt x="7326299" y="910448"/>
                </a:lnTo>
                <a:cubicBezTo>
                  <a:pt x="7326299" y="907834"/>
                  <a:pt x="7322193" y="905715"/>
                  <a:pt x="7317127" y="905715"/>
                </a:cubicBezTo>
                <a:close/>
                <a:moveTo>
                  <a:pt x="5551136" y="905715"/>
                </a:moveTo>
                <a:cubicBezTo>
                  <a:pt x="5546071" y="905715"/>
                  <a:pt x="5541964" y="907834"/>
                  <a:pt x="5541964" y="910448"/>
                </a:cubicBezTo>
                <a:lnTo>
                  <a:pt x="5541964" y="929381"/>
                </a:lnTo>
                <a:cubicBezTo>
                  <a:pt x="5541964" y="931996"/>
                  <a:pt x="5546071" y="934115"/>
                  <a:pt x="5551136" y="934115"/>
                </a:cubicBezTo>
                <a:lnTo>
                  <a:pt x="5981151" y="934115"/>
                </a:lnTo>
                <a:cubicBezTo>
                  <a:pt x="5986217" y="934115"/>
                  <a:pt x="5990323" y="931996"/>
                  <a:pt x="5990323" y="929381"/>
                </a:cubicBezTo>
                <a:lnTo>
                  <a:pt x="5990323" y="910448"/>
                </a:lnTo>
                <a:cubicBezTo>
                  <a:pt x="5990323" y="907834"/>
                  <a:pt x="5986217" y="905715"/>
                  <a:pt x="5981151" y="905715"/>
                </a:cubicBezTo>
                <a:close/>
                <a:moveTo>
                  <a:pt x="3105194" y="905715"/>
                </a:moveTo>
                <a:cubicBezTo>
                  <a:pt x="3100129" y="905715"/>
                  <a:pt x="3096023" y="907834"/>
                  <a:pt x="3096023" y="910448"/>
                </a:cubicBezTo>
                <a:lnTo>
                  <a:pt x="3096023" y="929381"/>
                </a:lnTo>
                <a:cubicBezTo>
                  <a:pt x="3096023" y="931996"/>
                  <a:pt x="3100129" y="934115"/>
                  <a:pt x="3105194" y="934115"/>
                </a:cubicBezTo>
                <a:lnTo>
                  <a:pt x="3535209" y="934115"/>
                </a:lnTo>
                <a:cubicBezTo>
                  <a:pt x="3540275" y="934115"/>
                  <a:pt x="3544381" y="931996"/>
                  <a:pt x="3544381" y="929381"/>
                </a:cubicBezTo>
                <a:lnTo>
                  <a:pt x="3544381" y="910448"/>
                </a:lnTo>
                <a:cubicBezTo>
                  <a:pt x="3544381" y="907834"/>
                  <a:pt x="3540275" y="905715"/>
                  <a:pt x="3535209" y="905715"/>
                </a:cubicBezTo>
                <a:close/>
                <a:moveTo>
                  <a:pt x="9688636" y="900324"/>
                </a:moveTo>
                <a:lnTo>
                  <a:pt x="9688636" y="941397"/>
                </a:lnTo>
                <a:lnTo>
                  <a:pt x="9718882" y="941397"/>
                </a:lnTo>
                <a:lnTo>
                  <a:pt x="9718882" y="900324"/>
                </a:lnTo>
                <a:close/>
                <a:moveTo>
                  <a:pt x="5290189" y="900324"/>
                </a:moveTo>
                <a:lnTo>
                  <a:pt x="5290189" y="941397"/>
                </a:lnTo>
                <a:lnTo>
                  <a:pt x="5320413" y="941397"/>
                </a:lnTo>
                <a:lnTo>
                  <a:pt x="5320413" y="900324"/>
                </a:lnTo>
                <a:close/>
                <a:moveTo>
                  <a:pt x="4775452" y="900324"/>
                </a:moveTo>
                <a:lnTo>
                  <a:pt x="4775452" y="941397"/>
                </a:lnTo>
                <a:lnTo>
                  <a:pt x="4805675" y="941397"/>
                </a:lnTo>
                <a:lnTo>
                  <a:pt x="4805675" y="900324"/>
                </a:lnTo>
                <a:close/>
                <a:moveTo>
                  <a:pt x="3791489" y="900324"/>
                </a:moveTo>
                <a:lnTo>
                  <a:pt x="3791489" y="941397"/>
                </a:lnTo>
                <a:lnTo>
                  <a:pt x="3827476" y="941397"/>
                </a:lnTo>
                <a:lnTo>
                  <a:pt x="3827476" y="900324"/>
                </a:lnTo>
                <a:close/>
                <a:moveTo>
                  <a:pt x="1616846" y="898977"/>
                </a:moveTo>
                <a:cubicBezTo>
                  <a:pt x="1590369" y="898977"/>
                  <a:pt x="1568905" y="910055"/>
                  <a:pt x="1568905" y="923719"/>
                </a:cubicBezTo>
                <a:cubicBezTo>
                  <a:pt x="1568905" y="937384"/>
                  <a:pt x="1590369" y="948461"/>
                  <a:pt x="1616846" y="948461"/>
                </a:cubicBezTo>
                <a:cubicBezTo>
                  <a:pt x="1643323" y="948461"/>
                  <a:pt x="1664787" y="937384"/>
                  <a:pt x="1664787" y="923719"/>
                </a:cubicBezTo>
                <a:cubicBezTo>
                  <a:pt x="1664787" y="910055"/>
                  <a:pt x="1643323" y="898977"/>
                  <a:pt x="1616846" y="898977"/>
                </a:cubicBezTo>
                <a:close/>
                <a:moveTo>
                  <a:pt x="1488347" y="898977"/>
                </a:moveTo>
                <a:cubicBezTo>
                  <a:pt x="1461870" y="898977"/>
                  <a:pt x="1440406" y="910055"/>
                  <a:pt x="1440406" y="923719"/>
                </a:cubicBezTo>
                <a:cubicBezTo>
                  <a:pt x="1440406" y="937384"/>
                  <a:pt x="1461870" y="948461"/>
                  <a:pt x="1488347" y="948461"/>
                </a:cubicBezTo>
                <a:cubicBezTo>
                  <a:pt x="1514824" y="948461"/>
                  <a:pt x="1536287" y="937384"/>
                  <a:pt x="1536287" y="923719"/>
                </a:cubicBezTo>
                <a:cubicBezTo>
                  <a:pt x="1536287" y="910055"/>
                  <a:pt x="1514824" y="898977"/>
                  <a:pt x="1488347" y="898977"/>
                </a:cubicBezTo>
                <a:close/>
                <a:moveTo>
                  <a:pt x="1359847" y="898977"/>
                </a:moveTo>
                <a:cubicBezTo>
                  <a:pt x="1333370" y="898977"/>
                  <a:pt x="1311906" y="910055"/>
                  <a:pt x="1311906" y="923719"/>
                </a:cubicBezTo>
                <a:cubicBezTo>
                  <a:pt x="1311906" y="937384"/>
                  <a:pt x="1333370" y="948461"/>
                  <a:pt x="1359847" y="948461"/>
                </a:cubicBezTo>
                <a:cubicBezTo>
                  <a:pt x="1386324" y="948461"/>
                  <a:pt x="1407788" y="937384"/>
                  <a:pt x="1407788" y="923719"/>
                </a:cubicBezTo>
                <a:cubicBezTo>
                  <a:pt x="1407788" y="910055"/>
                  <a:pt x="1386324" y="898977"/>
                  <a:pt x="1359847" y="898977"/>
                </a:cubicBezTo>
                <a:close/>
                <a:moveTo>
                  <a:pt x="5156536" y="897274"/>
                </a:moveTo>
                <a:lnTo>
                  <a:pt x="5156536" y="953470"/>
                </a:lnTo>
                <a:lnTo>
                  <a:pt x="5203981" y="953470"/>
                </a:lnTo>
                <a:lnTo>
                  <a:pt x="5203981" y="897274"/>
                </a:lnTo>
                <a:close/>
                <a:moveTo>
                  <a:pt x="5089320" y="897274"/>
                </a:moveTo>
                <a:lnTo>
                  <a:pt x="5089320" y="953470"/>
                </a:lnTo>
                <a:lnTo>
                  <a:pt x="5136766" y="953470"/>
                </a:lnTo>
                <a:lnTo>
                  <a:pt x="5136766" y="897274"/>
                </a:lnTo>
                <a:close/>
                <a:moveTo>
                  <a:pt x="5022105" y="897274"/>
                </a:moveTo>
                <a:lnTo>
                  <a:pt x="5022105" y="953470"/>
                </a:lnTo>
                <a:lnTo>
                  <a:pt x="5069550" y="953470"/>
                </a:lnTo>
                <a:lnTo>
                  <a:pt x="5069550" y="897274"/>
                </a:lnTo>
                <a:close/>
                <a:moveTo>
                  <a:pt x="4954891" y="897274"/>
                </a:moveTo>
                <a:lnTo>
                  <a:pt x="4954891" y="953470"/>
                </a:lnTo>
                <a:lnTo>
                  <a:pt x="5002336" y="953470"/>
                </a:lnTo>
                <a:lnTo>
                  <a:pt x="5002336" y="897274"/>
                </a:lnTo>
                <a:close/>
                <a:moveTo>
                  <a:pt x="4887675" y="897274"/>
                </a:moveTo>
                <a:lnTo>
                  <a:pt x="4887675" y="953470"/>
                </a:lnTo>
                <a:lnTo>
                  <a:pt x="4935120" y="953470"/>
                </a:lnTo>
                <a:lnTo>
                  <a:pt x="4935120" y="897274"/>
                </a:lnTo>
                <a:close/>
                <a:moveTo>
                  <a:pt x="7537778" y="891762"/>
                </a:moveTo>
                <a:lnTo>
                  <a:pt x="7537778" y="926034"/>
                </a:lnTo>
                <a:lnTo>
                  <a:pt x="7865493" y="926034"/>
                </a:lnTo>
                <a:lnTo>
                  <a:pt x="7865493" y="891762"/>
                </a:lnTo>
                <a:close/>
                <a:moveTo>
                  <a:pt x="7388136" y="891762"/>
                </a:moveTo>
                <a:lnTo>
                  <a:pt x="7388136" y="926034"/>
                </a:lnTo>
                <a:lnTo>
                  <a:pt x="7502076" y="926034"/>
                </a:lnTo>
                <a:lnTo>
                  <a:pt x="7502076" y="891762"/>
                </a:lnTo>
                <a:close/>
                <a:moveTo>
                  <a:pt x="1991891" y="891762"/>
                </a:moveTo>
                <a:lnTo>
                  <a:pt x="1991891" y="926034"/>
                </a:lnTo>
                <a:lnTo>
                  <a:pt x="2455222" y="926034"/>
                </a:lnTo>
                <a:lnTo>
                  <a:pt x="2455222" y="891762"/>
                </a:lnTo>
                <a:close/>
                <a:moveTo>
                  <a:pt x="1780320" y="891762"/>
                </a:moveTo>
                <a:lnTo>
                  <a:pt x="1780320" y="926034"/>
                </a:lnTo>
                <a:lnTo>
                  <a:pt x="1941412" y="926034"/>
                </a:lnTo>
                <a:lnTo>
                  <a:pt x="1941412" y="891762"/>
                </a:lnTo>
                <a:close/>
                <a:moveTo>
                  <a:pt x="1270498" y="869064"/>
                </a:moveTo>
                <a:lnTo>
                  <a:pt x="1718855" y="869064"/>
                </a:lnTo>
                <a:lnTo>
                  <a:pt x="1718855" y="966912"/>
                </a:lnTo>
                <a:lnTo>
                  <a:pt x="1270498" y="966912"/>
                </a:lnTo>
                <a:close/>
                <a:moveTo>
                  <a:pt x="6887112" y="848480"/>
                </a:moveTo>
                <a:cubicBezTo>
                  <a:pt x="6882047" y="848480"/>
                  <a:pt x="6877940" y="850599"/>
                  <a:pt x="6877940" y="853214"/>
                </a:cubicBezTo>
                <a:lnTo>
                  <a:pt x="6877940" y="872147"/>
                </a:lnTo>
                <a:cubicBezTo>
                  <a:pt x="6877940" y="874761"/>
                  <a:pt x="6882047" y="876880"/>
                  <a:pt x="6887112" y="876880"/>
                </a:cubicBezTo>
                <a:lnTo>
                  <a:pt x="7317127" y="876880"/>
                </a:lnTo>
                <a:cubicBezTo>
                  <a:pt x="7322193" y="876880"/>
                  <a:pt x="7326299" y="874761"/>
                  <a:pt x="7326299" y="872147"/>
                </a:cubicBezTo>
                <a:lnTo>
                  <a:pt x="7326299" y="853214"/>
                </a:lnTo>
                <a:cubicBezTo>
                  <a:pt x="7326299" y="850599"/>
                  <a:pt x="7322193" y="848480"/>
                  <a:pt x="7317127" y="848480"/>
                </a:cubicBezTo>
                <a:close/>
                <a:moveTo>
                  <a:pt x="5551136" y="848480"/>
                </a:moveTo>
                <a:cubicBezTo>
                  <a:pt x="5546071" y="848480"/>
                  <a:pt x="5541964" y="850599"/>
                  <a:pt x="5541964" y="853214"/>
                </a:cubicBezTo>
                <a:lnTo>
                  <a:pt x="5541964" y="872147"/>
                </a:lnTo>
                <a:cubicBezTo>
                  <a:pt x="5541964" y="874761"/>
                  <a:pt x="5546071" y="876880"/>
                  <a:pt x="5551136" y="876880"/>
                </a:cubicBezTo>
                <a:lnTo>
                  <a:pt x="5981151" y="876880"/>
                </a:lnTo>
                <a:cubicBezTo>
                  <a:pt x="5986217" y="876880"/>
                  <a:pt x="5990323" y="874761"/>
                  <a:pt x="5990323" y="872147"/>
                </a:cubicBezTo>
                <a:lnTo>
                  <a:pt x="5990323" y="853214"/>
                </a:lnTo>
                <a:cubicBezTo>
                  <a:pt x="5990323" y="850599"/>
                  <a:pt x="5986217" y="848480"/>
                  <a:pt x="5981151" y="848480"/>
                </a:cubicBezTo>
                <a:close/>
                <a:moveTo>
                  <a:pt x="3105194" y="848480"/>
                </a:moveTo>
                <a:cubicBezTo>
                  <a:pt x="3100129" y="848480"/>
                  <a:pt x="3096023" y="850599"/>
                  <a:pt x="3096023" y="853214"/>
                </a:cubicBezTo>
                <a:lnTo>
                  <a:pt x="3096023" y="872147"/>
                </a:lnTo>
                <a:cubicBezTo>
                  <a:pt x="3096023" y="874761"/>
                  <a:pt x="3100129" y="876880"/>
                  <a:pt x="3105194" y="876880"/>
                </a:cubicBezTo>
                <a:lnTo>
                  <a:pt x="3535209" y="876880"/>
                </a:lnTo>
                <a:cubicBezTo>
                  <a:pt x="3540275" y="876880"/>
                  <a:pt x="3544381" y="874761"/>
                  <a:pt x="3544381" y="872147"/>
                </a:cubicBezTo>
                <a:lnTo>
                  <a:pt x="3544381" y="853214"/>
                </a:lnTo>
                <a:cubicBezTo>
                  <a:pt x="3544381" y="850599"/>
                  <a:pt x="3540275" y="848480"/>
                  <a:pt x="3535209" y="848480"/>
                </a:cubicBezTo>
                <a:close/>
                <a:moveTo>
                  <a:pt x="6053380" y="842032"/>
                </a:moveTo>
                <a:cubicBezTo>
                  <a:pt x="6046990" y="842032"/>
                  <a:pt x="6041809" y="844705"/>
                  <a:pt x="6041809" y="848003"/>
                </a:cubicBezTo>
                <a:lnTo>
                  <a:pt x="6041809" y="871890"/>
                </a:lnTo>
                <a:cubicBezTo>
                  <a:pt x="6041809" y="875188"/>
                  <a:pt x="6046990" y="877862"/>
                  <a:pt x="6053380" y="877862"/>
                </a:cubicBezTo>
                <a:lnTo>
                  <a:pt x="6352477" y="877862"/>
                </a:lnTo>
                <a:cubicBezTo>
                  <a:pt x="6358868" y="877862"/>
                  <a:pt x="6364049" y="875188"/>
                  <a:pt x="6364049" y="871890"/>
                </a:cubicBezTo>
                <a:lnTo>
                  <a:pt x="6364049" y="848003"/>
                </a:lnTo>
                <a:cubicBezTo>
                  <a:pt x="6364049" y="844705"/>
                  <a:pt x="6358868" y="842032"/>
                  <a:pt x="6352477" y="842032"/>
                </a:cubicBezTo>
                <a:close/>
                <a:moveTo>
                  <a:pt x="9046260" y="839898"/>
                </a:moveTo>
                <a:lnTo>
                  <a:pt x="9046260" y="909613"/>
                </a:lnTo>
                <a:lnTo>
                  <a:pt x="9115688" y="909613"/>
                </a:lnTo>
                <a:lnTo>
                  <a:pt x="9115688" y="839898"/>
                </a:lnTo>
                <a:close/>
                <a:moveTo>
                  <a:pt x="8931598" y="839898"/>
                </a:moveTo>
                <a:lnTo>
                  <a:pt x="8931598" y="909613"/>
                </a:lnTo>
                <a:lnTo>
                  <a:pt x="9001027" y="909613"/>
                </a:lnTo>
                <a:lnTo>
                  <a:pt x="9001027" y="839898"/>
                </a:lnTo>
                <a:close/>
                <a:moveTo>
                  <a:pt x="8816859" y="839898"/>
                </a:moveTo>
                <a:lnTo>
                  <a:pt x="8816859" y="909613"/>
                </a:lnTo>
                <a:lnTo>
                  <a:pt x="8886288" y="909613"/>
                </a:lnTo>
                <a:lnTo>
                  <a:pt x="8886288" y="839898"/>
                </a:lnTo>
                <a:close/>
                <a:moveTo>
                  <a:pt x="8698983" y="839898"/>
                </a:moveTo>
                <a:lnTo>
                  <a:pt x="8698983" y="909613"/>
                </a:lnTo>
                <a:lnTo>
                  <a:pt x="8768412" y="909613"/>
                </a:lnTo>
                <a:lnTo>
                  <a:pt x="8768412" y="839898"/>
                </a:lnTo>
                <a:close/>
                <a:moveTo>
                  <a:pt x="8581108" y="839898"/>
                </a:moveTo>
                <a:lnTo>
                  <a:pt x="8581108" y="909613"/>
                </a:lnTo>
                <a:lnTo>
                  <a:pt x="8650536" y="909613"/>
                </a:lnTo>
                <a:lnTo>
                  <a:pt x="8650536" y="839898"/>
                </a:lnTo>
                <a:close/>
                <a:moveTo>
                  <a:pt x="8463233" y="839898"/>
                </a:moveTo>
                <a:lnTo>
                  <a:pt x="8463233" y="909613"/>
                </a:lnTo>
                <a:lnTo>
                  <a:pt x="8532662" y="909613"/>
                </a:lnTo>
                <a:lnTo>
                  <a:pt x="8532662" y="839898"/>
                </a:lnTo>
                <a:close/>
                <a:moveTo>
                  <a:pt x="8345359" y="839898"/>
                </a:moveTo>
                <a:lnTo>
                  <a:pt x="8345359" y="909613"/>
                </a:lnTo>
                <a:lnTo>
                  <a:pt x="8414787" y="909613"/>
                </a:lnTo>
                <a:lnTo>
                  <a:pt x="8414787" y="839898"/>
                </a:lnTo>
                <a:close/>
                <a:moveTo>
                  <a:pt x="8227482" y="839898"/>
                </a:moveTo>
                <a:lnTo>
                  <a:pt x="8227482" y="909613"/>
                </a:lnTo>
                <a:lnTo>
                  <a:pt x="8296911" y="909613"/>
                </a:lnTo>
                <a:lnTo>
                  <a:pt x="8296911" y="839898"/>
                </a:lnTo>
                <a:close/>
                <a:moveTo>
                  <a:pt x="8109608" y="839898"/>
                </a:moveTo>
                <a:lnTo>
                  <a:pt x="8109608" y="909613"/>
                </a:lnTo>
                <a:lnTo>
                  <a:pt x="8179036" y="909613"/>
                </a:lnTo>
                <a:lnTo>
                  <a:pt x="8179036" y="839898"/>
                </a:lnTo>
                <a:close/>
                <a:moveTo>
                  <a:pt x="1124125" y="839898"/>
                </a:moveTo>
                <a:lnTo>
                  <a:pt x="1124125" y="909613"/>
                </a:lnTo>
                <a:lnTo>
                  <a:pt x="1193554" y="909613"/>
                </a:lnTo>
                <a:lnTo>
                  <a:pt x="1193554" y="839898"/>
                </a:lnTo>
                <a:close/>
                <a:moveTo>
                  <a:pt x="1009464" y="839898"/>
                </a:moveTo>
                <a:lnTo>
                  <a:pt x="1009464" y="909613"/>
                </a:lnTo>
                <a:lnTo>
                  <a:pt x="1078893" y="909613"/>
                </a:lnTo>
                <a:lnTo>
                  <a:pt x="1078893" y="839898"/>
                </a:lnTo>
                <a:close/>
                <a:moveTo>
                  <a:pt x="894725" y="839898"/>
                </a:moveTo>
                <a:lnTo>
                  <a:pt x="894725" y="909613"/>
                </a:lnTo>
                <a:lnTo>
                  <a:pt x="964154" y="909613"/>
                </a:lnTo>
                <a:lnTo>
                  <a:pt x="964154" y="839898"/>
                </a:lnTo>
                <a:close/>
                <a:moveTo>
                  <a:pt x="776850" y="839898"/>
                </a:moveTo>
                <a:lnTo>
                  <a:pt x="776850" y="909613"/>
                </a:lnTo>
                <a:lnTo>
                  <a:pt x="846279" y="909613"/>
                </a:lnTo>
                <a:lnTo>
                  <a:pt x="846279" y="839898"/>
                </a:lnTo>
                <a:close/>
                <a:moveTo>
                  <a:pt x="658974" y="839898"/>
                </a:moveTo>
                <a:lnTo>
                  <a:pt x="658974" y="909613"/>
                </a:lnTo>
                <a:lnTo>
                  <a:pt x="728402" y="909613"/>
                </a:lnTo>
                <a:lnTo>
                  <a:pt x="728402" y="839898"/>
                </a:lnTo>
                <a:close/>
                <a:moveTo>
                  <a:pt x="541100" y="839898"/>
                </a:moveTo>
                <a:lnTo>
                  <a:pt x="541100" y="909613"/>
                </a:lnTo>
                <a:lnTo>
                  <a:pt x="610528" y="909613"/>
                </a:lnTo>
                <a:lnTo>
                  <a:pt x="610528" y="839898"/>
                </a:lnTo>
                <a:close/>
                <a:moveTo>
                  <a:pt x="423225" y="839898"/>
                </a:moveTo>
                <a:lnTo>
                  <a:pt x="423225" y="909613"/>
                </a:lnTo>
                <a:lnTo>
                  <a:pt x="492653" y="909613"/>
                </a:lnTo>
                <a:lnTo>
                  <a:pt x="492653" y="839898"/>
                </a:lnTo>
                <a:close/>
                <a:moveTo>
                  <a:pt x="305350" y="839898"/>
                </a:moveTo>
                <a:lnTo>
                  <a:pt x="305350" y="909613"/>
                </a:lnTo>
                <a:lnTo>
                  <a:pt x="374778" y="909613"/>
                </a:lnTo>
                <a:lnTo>
                  <a:pt x="374778" y="839898"/>
                </a:lnTo>
                <a:close/>
                <a:moveTo>
                  <a:pt x="187475" y="839898"/>
                </a:moveTo>
                <a:lnTo>
                  <a:pt x="187475" y="909613"/>
                </a:lnTo>
                <a:lnTo>
                  <a:pt x="256904" y="909613"/>
                </a:lnTo>
                <a:lnTo>
                  <a:pt x="256904" y="839898"/>
                </a:lnTo>
                <a:close/>
                <a:moveTo>
                  <a:pt x="9688636" y="835900"/>
                </a:moveTo>
                <a:lnTo>
                  <a:pt x="9688636" y="876973"/>
                </a:lnTo>
                <a:lnTo>
                  <a:pt x="9718882" y="876973"/>
                </a:lnTo>
                <a:lnTo>
                  <a:pt x="9718882" y="835900"/>
                </a:lnTo>
                <a:close/>
                <a:moveTo>
                  <a:pt x="5290189" y="835900"/>
                </a:moveTo>
                <a:lnTo>
                  <a:pt x="5290189" y="876973"/>
                </a:lnTo>
                <a:lnTo>
                  <a:pt x="5320413" y="876973"/>
                </a:lnTo>
                <a:lnTo>
                  <a:pt x="5320413" y="835900"/>
                </a:lnTo>
                <a:close/>
                <a:moveTo>
                  <a:pt x="4775452" y="835900"/>
                </a:moveTo>
                <a:lnTo>
                  <a:pt x="4775452" y="876973"/>
                </a:lnTo>
                <a:lnTo>
                  <a:pt x="4805675" y="876973"/>
                </a:lnTo>
                <a:lnTo>
                  <a:pt x="4805675" y="835900"/>
                </a:lnTo>
                <a:close/>
                <a:moveTo>
                  <a:pt x="3791489" y="835900"/>
                </a:moveTo>
                <a:lnTo>
                  <a:pt x="3791489" y="876973"/>
                </a:lnTo>
                <a:lnTo>
                  <a:pt x="3827476" y="876973"/>
                </a:lnTo>
                <a:lnTo>
                  <a:pt x="3827476" y="835900"/>
                </a:lnTo>
                <a:close/>
                <a:moveTo>
                  <a:pt x="7537778" y="834273"/>
                </a:moveTo>
                <a:lnTo>
                  <a:pt x="7537778" y="868545"/>
                </a:lnTo>
                <a:lnTo>
                  <a:pt x="7865493" y="868545"/>
                </a:lnTo>
                <a:lnTo>
                  <a:pt x="7865493" y="834273"/>
                </a:lnTo>
                <a:close/>
                <a:moveTo>
                  <a:pt x="7388136" y="834273"/>
                </a:moveTo>
                <a:lnTo>
                  <a:pt x="7388136" y="868545"/>
                </a:lnTo>
                <a:lnTo>
                  <a:pt x="7502076" y="868545"/>
                </a:lnTo>
                <a:lnTo>
                  <a:pt x="7502076" y="834273"/>
                </a:lnTo>
                <a:close/>
                <a:moveTo>
                  <a:pt x="1991891" y="834273"/>
                </a:moveTo>
                <a:lnTo>
                  <a:pt x="1991891" y="868545"/>
                </a:lnTo>
                <a:lnTo>
                  <a:pt x="2455222" y="868545"/>
                </a:lnTo>
                <a:lnTo>
                  <a:pt x="2455222" y="834273"/>
                </a:lnTo>
                <a:close/>
                <a:moveTo>
                  <a:pt x="1780320" y="834273"/>
                </a:moveTo>
                <a:lnTo>
                  <a:pt x="1780320" y="868545"/>
                </a:lnTo>
                <a:lnTo>
                  <a:pt x="1941412" y="868545"/>
                </a:lnTo>
                <a:lnTo>
                  <a:pt x="1941412" y="834273"/>
                </a:lnTo>
                <a:close/>
                <a:moveTo>
                  <a:pt x="5156536" y="822824"/>
                </a:moveTo>
                <a:lnTo>
                  <a:pt x="5156536" y="879020"/>
                </a:lnTo>
                <a:lnTo>
                  <a:pt x="5203981" y="879020"/>
                </a:lnTo>
                <a:lnTo>
                  <a:pt x="5203981" y="822824"/>
                </a:lnTo>
                <a:close/>
                <a:moveTo>
                  <a:pt x="5089320" y="822824"/>
                </a:moveTo>
                <a:lnTo>
                  <a:pt x="5089320" y="879020"/>
                </a:lnTo>
                <a:lnTo>
                  <a:pt x="5136766" y="879020"/>
                </a:lnTo>
                <a:lnTo>
                  <a:pt x="5136766" y="822824"/>
                </a:lnTo>
                <a:close/>
                <a:moveTo>
                  <a:pt x="5022105" y="822824"/>
                </a:moveTo>
                <a:lnTo>
                  <a:pt x="5022105" y="879020"/>
                </a:lnTo>
                <a:lnTo>
                  <a:pt x="5069550" y="879020"/>
                </a:lnTo>
                <a:lnTo>
                  <a:pt x="5069550" y="822824"/>
                </a:lnTo>
                <a:close/>
                <a:moveTo>
                  <a:pt x="4954891" y="822824"/>
                </a:moveTo>
                <a:lnTo>
                  <a:pt x="4954891" y="879020"/>
                </a:lnTo>
                <a:lnTo>
                  <a:pt x="5002336" y="879020"/>
                </a:lnTo>
                <a:lnTo>
                  <a:pt x="5002336" y="822824"/>
                </a:lnTo>
                <a:close/>
                <a:moveTo>
                  <a:pt x="4887675" y="822824"/>
                </a:moveTo>
                <a:lnTo>
                  <a:pt x="4887675" y="879020"/>
                </a:lnTo>
                <a:lnTo>
                  <a:pt x="4935120" y="879020"/>
                </a:lnTo>
                <a:lnTo>
                  <a:pt x="4935120" y="822824"/>
                </a:lnTo>
                <a:close/>
                <a:moveTo>
                  <a:pt x="3734799" y="805180"/>
                </a:moveTo>
                <a:lnTo>
                  <a:pt x="3884167" y="805180"/>
                </a:lnTo>
                <a:lnTo>
                  <a:pt x="3884167" y="878134"/>
                </a:lnTo>
                <a:lnTo>
                  <a:pt x="4605763" y="878134"/>
                </a:lnTo>
                <a:lnTo>
                  <a:pt x="4605763" y="955452"/>
                </a:lnTo>
                <a:lnTo>
                  <a:pt x="4727838" y="955452"/>
                </a:lnTo>
                <a:lnTo>
                  <a:pt x="4727838" y="805180"/>
                </a:lnTo>
                <a:lnTo>
                  <a:pt x="4853288" y="805180"/>
                </a:lnTo>
                <a:lnTo>
                  <a:pt x="4853288" y="955452"/>
                </a:lnTo>
                <a:lnTo>
                  <a:pt x="4856244" y="955452"/>
                </a:lnTo>
                <a:lnTo>
                  <a:pt x="4856244" y="1124744"/>
                </a:lnTo>
                <a:lnTo>
                  <a:pt x="4825633" y="1124744"/>
                </a:lnTo>
                <a:lnTo>
                  <a:pt x="4825633" y="1120805"/>
                </a:lnTo>
                <a:lnTo>
                  <a:pt x="4795408" y="1120805"/>
                </a:lnTo>
                <a:lnTo>
                  <a:pt x="4795408" y="1124744"/>
                </a:lnTo>
                <a:lnTo>
                  <a:pt x="4782814" y="1124744"/>
                </a:lnTo>
                <a:lnTo>
                  <a:pt x="4782814" y="1120805"/>
                </a:lnTo>
                <a:lnTo>
                  <a:pt x="4752590" y="1120805"/>
                </a:lnTo>
                <a:lnTo>
                  <a:pt x="4752590" y="1124744"/>
                </a:lnTo>
                <a:lnTo>
                  <a:pt x="4739995" y="1124744"/>
                </a:lnTo>
                <a:lnTo>
                  <a:pt x="4739995" y="1120805"/>
                </a:lnTo>
                <a:lnTo>
                  <a:pt x="4709772" y="1120805"/>
                </a:lnTo>
                <a:lnTo>
                  <a:pt x="4709772" y="1124744"/>
                </a:lnTo>
                <a:lnTo>
                  <a:pt x="4697177" y="1124744"/>
                </a:lnTo>
                <a:lnTo>
                  <a:pt x="4697177" y="1120805"/>
                </a:lnTo>
                <a:lnTo>
                  <a:pt x="4666954" y="1120805"/>
                </a:lnTo>
                <a:lnTo>
                  <a:pt x="4666954" y="1124744"/>
                </a:lnTo>
                <a:lnTo>
                  <a:pt x="4654359" y="1124744"/>
                </a:lnTo>
                <a:lnTo>
                  <a:pt x="4654359" y="1120805"/>
                </a:lnTo>
                <a:lnTo>
                  <a:pt x="4624136" y="1120805"/>
                </a:lnTo>
                <a:lnTo>
                  <a:pt x="4624136" y="1124744"/>
                </a:lnTo>
                <a:lnTo>
                  <a:pt x="4566101" y="1124744"/>
                </a:lnTo>
                <a:lnTo>
                  <a:pt x="4566101" y="1075683"/>
                </a:lnTo>
                <a:lnTo>
                  <a:pt x="4518656" y="1075683"/>
                </a:lnTo>
                <a:lnTo>
                  <a:pt x="4518656" y="1124744"/>
                </a:lnTo>
                <a:lnTo>
                  <a:pt x="4498886" y="1124744"/>
                </a:lnTo>
                <a:lnTo>
                  <a:pt x="4498886" y="1075683"/>
                </a:lnTo>
                <a:lnTo>
                  <a:pt x="4451442" y="1075683"/>
                </a:lnTo>
                <a:lnTo>
                  <a:pt x="4451442" y="1124744"/>
                </a:lnTo>
                <a:lnTo>
                  <a:pt x="4431670" y="1124744"/>
                </a:lnTo>
                <a:lnTo>
                  <a:pt x="4431670" y="1075683"/>
                </a:lnTo>
                <a:lnTo>
                  <a:pt x="4384225" y="1075683"/>
                </a:lnTo>
                <a:lnTo>
                  <a:pt x="4384225" y="1124744"/>
                </a:lnTo>
                <a:lnTo>
                  <a:pt x="4364456" y="1124744"/>
                </a:lnTo>
                <a:lnTo>
                  <a:pt x="4364456" y="1075683"/>
                </a:lnTo>
                <a:lnTo>
                  <a:pt x="4317011" y="1075683"/>
                </a:lnTo>
                <a:lnTo>
                  <a:pt x="4317011" y="1124744"/>
                </a:lnTo>
                <a:lnTo>
                  <a:pt x="4297241" y="1124744"/>
                </a:lnTo>
                <a:lnTo>
                  <a:pt x="4297241" y="1075683"/>
                </a:lnTo>
                <a:lnTo>
                  <a:pt x="4249796" y="1075683"/>
                </a:lnTo>
                <a:lnTo>
                  <a:pt x="4249796" y="1124744"/>
                </a:lnTo>
                <a:lnTo>
                  <a:pt x="4228831" y="1124744"/>
                </a:lnTo>
                <a:lnTo>
                  <a:pt x="4228831" y="1108906"/>
                </a:lnTo>
                <a:lnTo>
                  <a:pt x="4181388" y="1108906"/>
                </a:lnTo>
                <a:lnTo>
                  <a:pt x="4181388" y="1124744"/>
                </a:lnTo>
                <a:lnTo>
                  <a:pt x="4161618" y="1124744"/>
                </a:lnTo>
                <a:lnTo>
                  <a:pt x="4161618" y="1108906"/>
                </a:lnTo>
                <a:lnTo>
                  <a:pt x="4114173" y="1108906"/>
                </a:lnTo>
                <a:lnTo>
                  <a:pt x="4114173" y="1124744"/>
                </a:lnTo>
                <a:lnTo>
                  <a:pt x="4094402" y="1124744"/>
                </a:lnTo>
                <a:lnTo>
                  <a:pt x="4094402" y="1108906"/>
                </a:lnTo>
                <a:lnTo>
                  <a:pt x="4046957" y="1108906"/>
                </a:lnTo>
                <a:lnTo>
                  <a:pt x="4046957" y="1124744"/>
                </a:lnTo>
                <a:lnTo>
                  <a:pt x="4027188" y="1124744"/>
                </a:lnTo>
                <a:lnTo>
                  <a:pt x="4027188" y="1108906"/>
                </a:lnTo>
                <a:lnTo>
                  <a:pt x="3979743" y="1108906"/>
                </a:lnTo>
                <a:lnTo>
                  <a:pt x="3979743" y="1124744"/>
                </a:lnTo>
                <a:lnTo>
                  <a:pt x="3959973" y="1124744"/>
                </a:lnTo>
                <a:lnTo>
                  <a:pt x="3959973" y="1108906"/>
                </a:lnTo>
                <a:lnTo>
                  <a:pt x="3912528" y="1108906"/>
                </a:lnTo>
                <a:lnTo>
                  <a:pt x="3912528" y="1124744"/>
                </a:lnTo>
                <a:lnTo>
                  <a:pt x="3851238" y="1124744"/>
                </a:lnTo>
                <a:lnTo>
                  <a:pt x="3851238" y="1120805"/>
                </a:lnTo>
                <a:lnTo>
                  <a:pt x="3815251" y="1120805"/>
                </a:lnTo>
                <a:lnTo>
                  <a:pt x="3815251" y="1124744"/>
                </a:lnTo>
                <a:lnTo>
                  <a:pt x="3800255" y="1124744"/>
                </a:lnTo>
                <a:lnTo>
                  <a:pt x="3800255" y="1120805"/>
                </a:lnTo>
                <a:lnTo>
                  <a:pt x="3764269" y="1120805"/>
                </a:lnTo>
                <a:lnTo>
                  <a:pt x="3764269" y="1124744"/>
                </a:lnTo>
                <a:lnTo>
                  <a:pt x="3749273" y="1124744"/>
                </a:lnTo>
                <a:lnTo>
                  <a:pt x="3749273" y="1120805"/>
                </a:lnTo>
                <a:lnTo>
                  <a:pt x="3713287" y="1120805"/>
                </a:lnTo>
                <a:lnTo>
                  <a:pt x="3713287" y="1124744"/>
                </a:lnTo>
                <a:lnTo>
                  <a:pt x="3698292" y="1124744"/>
                </a:lnTo>
                <a:lnTo>
                  <a:pt x="3698292" y="1120805"/>
                </a:lnTo>
                <a:lnTo>
                  <a:pt x="3662305" y="1120805"/>
                </a:lnTo>
                <a:lnTo>
                  <a:pt x="3662305" y="1124744"/>
                </a:lnTo>
                <a:lnTo>
                  <a:pt x="3647310" y="1124744"/>
                </a:lnTo>
                <a:lnTo>
                  <a:pt x="3647310" y="1120805"/>
                </a:lnTo>
                <a:lnTo>
                  <a:pt x="3611323" y="1120805"/>
                </a:lnTo>
                <a:lnTo>
                  <a:pt x="3611323" y="1124744"/>
                </a:lnTo>
                <a:lnTo>
                  <a:pt x="3581912" y="1124744"/>
                </a:lnTo>
                <a:lnTo>
                  <a:pt x="3581912" y="955452"/>
                </a:lnTo>
                <a:lnTo>
                  <a:pt x="3734799" y="955452"/>
                </a:lnTo>
                <a:close/>
                <a:moveTo>
                  <a:pt x="6887112" y="791245"/>
                </a:moveTo>
                <a:cubicBezTo>
                  <a:pt x="6882047" y="791245"/>
                  <a:pt x="6877940" y="793364"/>
                  <a:pt x="6877940" y="795979"/>
                </a:cubicBezTo>
                <a:lnTo>
                  <a:pt x="6877940" y="814912"/>
                </a:lnTo>
                <a:cubicBezTo>
                  <a:pt x="6877940" y="817526"/>
                  <a:pt x="6882047" y="819645"/>
                  <a:pt x="6887112" y="819645"/>
                </a:cubicBezTo>
                <a:lnTo>
                  <a:pt x="7317127" y="819645"/>
                </a:lnTo>
                <a:cubicBezTo>
                  <a:pt x="7322193" y="819645"/>
                  <a:pt x="7326299" y="817526"/>
                  <a:pt x="7326299" y="814912"/>
                </a:cubicBezTo>
                <a:lnTo>
                  <a:pt x="7326299" y="795979"/>
                </a:lnTo>
                <a:cubicBezTo>
                  <a:pt x="7326299" y="793364"/>
                  <a:pt x="7322193" y="791245"/>
                  <a:pt x="7317127" y="791245"/>
                </a:cubicBezTo>
                <a:close/>
                <a:moveTo>
                  <a:pt x="5551136" y="791245"/>
                </a:moveTo>
                <a:cubicBezTo>
                  <a:pt x="5546071" y="791245"/>
                  <a:pt x="5541964" y="793364"/>
                  <a:pt x="5541964" y="795979"/>
                </a:cubicBezTo>
                <a:lnTo>
                  <a:pt x="5541964" y="814912"/>
                </a:lnTo>
                <a:cubicBezTo>
                  <a:pt x="5541964" y="817526"/>
                  <a:pt x="5546071" y="819645"/>
                  <a:pt x="5551136" y="819645"/>
                </a:cubicBezTo>
                <a:lnTo>
                  <a:pt x="5981151" y="819645"/>
                </a:lnTo>
                <a:cubicBezTo>
                  <a:pt x="5986217" y="819645"/>
                  <a:pt x="5990323" y="817526"/>
                  <a:pt x="5990323" y="814912"/>
                </a:cubicBezTo>
                <a:lnTo>
                  <a:pt x="5990323" y="795979"/>
                </a:lnTo>
                <a:cubicBezTo>
                  <a:pt x="5990323" y="793364"/>
                  <a:pt x="5986217" y="791245"/>
                  <a:pt x="5981151" y="791245"/>
                </a:cubicBezTo>
                <a:close/>
                <a:moveTo>
                  <a:pt x="3105194" y="791245"/>
                </a:moveTo>
                <a:cubicBezTo>
                  <a:pt x="3100129" y="791245"/>
                  <a:pt x="3096023" y="793364"/>
                  <a:pt x="3096023" y="795979"/>
                </a:cubicBezTo>
                <a:lnTo>
                  <a:pt x="3096023" y="814912"/>
                </a:lnTo>
                <a:cubicBezTo>
                  <a:pt x="3096023" y="817526"/>
                  <a:pt x="3100129" y="819645"/>
                  <a:pt x="3105194" y="819645"/>
                </a:cubicBezTo>
                <a:lnTo>
                  <a:pt x="3535209" y="819645"/>
                </a:lnTo>
                <a:cubicBezTo>
                  <a:pt x="3540275" y="819645"/>
                  <a:pt x="3544381" y="817526"/>
                  <a:pt x="3544381" y="814912"/>
                </a:cubicBezTo>
                <a:lnTo>
                  <a:pt x="3544381" y="795979"/>
                </a:lnTo>
                <a:cubicBezTo>
                  <a:pt x="3544381" y="793364"/>
                  <a:pt x="3540275" y="791245"/>
                  <a:pt x="3535209" y="791245"/>
                </a:cubicBezTo>
                <a:close/>
                <a:moveTo>
                  <a:pt x="6053380" y="769822"/>
                </a:moveTo>
                <a:cubicBezTo>
                  <a:pt x="6046990" y="769822"/>
                  <a:pt x="6041809" y="772496"/>
                  <a:pt x="6041809" y="775794"/>
                </a:cubicBezTo>
                <a:lnTo>
                  <a:pt x="6041809" y="799680"/>
                </a:lnTo>
                <a:cubicBezTo>
                  <a:pt x="6041809" y="802978"/>
                  <a:pt x="6046990" y="805652"/>
                  <a:pt x="6053380" y="805652"/>
                </a:cubicBezTo>
                <a:lnTo>
                  <a:pt x="6352477" y="805652"/>
                </a:lnTo>
                <a:cubicBezTo>
                  <a:pt x="6358868" y="805652"/>
                  <a:pt x="6364049" y="802978"/>
                  <a:pt x="6364049" y="799680"/>
                </a:cubicBezTo>
                <a:lnTo>
                  <a:pt x="6364049" y="775794"/>
                </a:lnTo>
                <a:cubicBezTo>
                  <a:pt x="6364049" y="772496"/>
                  <a:pt x="6358868" y="769822"/>
                  <a:pt x="6352477" y="769822"/>
                </a:cubicBezTo>
                <a:close/>
                <a:moveTo>
                  <a:pt x="7667436" y="764166"/>
                </a:moveTo>
                <a:lnTo>
                  <a:pt x="7667436" y="816245"/>
                </a:lnTo>
                <a:lnTo>
                  <a:pt x="7828849" y="816245"/>
                </a:lnTo>
                <a:lnTo>
                  <a:pt x="7828849" y="764166"/>
                </a:lnTo>
                <a:close/>
                <a:moveTo>
                  <a:pt x="7445717" y="764166"/>
                </a:moveTo>
                <a:lnTo>
                  <a:pt x="7445717" y="816245"/>
                </a:lnTo>
                <a:lnTo>
                  <a:pt x="7607130" y="816245"/>
                </a:lnTo>
                <a:lnTo>
                  <a:pt x="7607130" y="764166"/>
                </a:lnTo>
                <a:close/>
                <a:moveTo>
                  <a:pt x="2328961" y="764166"/>
                </a:moveTo>
                <a:cubicBezTo>
                  <a:pt x="2300212" y="764166"/>
                  <a:pt x="2276905" y="776194"/>
                  <a:pt x="2276905" y="791032"/>
                </a:cubicBezTo>
                <a:cubicBezTo>
                  <a:pt x="2276905" y="805869"/>
                  <a:pt x="2300212" y="817898"/>
                  <a:pt x="2328961" y="817898"/>
                </a:cubicBezTo>
                <a:cubicBezTo>
                  <a:pt x="2357711" y="817898"/>
                  <a:pt x="2381018" y="805869"/>
                  <a:pt x="2381018" y="791032"/>
                </a:cubicBezTo>
                <a:cubicBezTo>
                  <a:pt x="2381018" y="776194"/>
                  <a:pt x="2357711" y="764166"/>
                  <a:pt x="2328961" y="764166"/>
                </a:cubicBezTo>
                <a:close/>
                <a:moveTo>
                  <a:pt x="9363644" y="764165"/>
                </a:moveTo>
                <a:lnTo>
                  <a:pt x="9475721" y="764165"/>
                </a:lnTo>
                <a:lnTo>
                  <a:pt x="9475721" y="790715"/>
                </a:lnTo>
                <a:lnTo>
                  <a:pt x="9534607" y="790715"/>
                </a:lnTo>
                <a:lnTo>
                  <a:pt x="9534607" y="813514"/>
                </a:lnTo>
                <a:lnTo>
                  <a:pt x="9613312" y="813514"/>
                </a:lnTo>
                <a:lnTo>
                  <a:pt x="9613312" y="835710"/>
                </a:lnTo>
                <a:lnTo>
                  <a:pt x="9640989" y="835710"/>
                </a:lnTo>
                <a:lnTo>
                  <a:pt x="9640989" y="805180"/>
                </a:lnTo>
                <a:lnTo>
                  <a:pt x="9766531" y="805180"/>
                </a:lnTo>
                <a:lnTo>
                  <a:pt x="9766531" y="955452"/>
                </a:lnTo>
                <a:lnTo>
                  <a:pt x="9640989" y="955452"/>
                </a:lnTo>
                <a:lnTo>
                  <a:pt x="9640989" y="955453"/>
                </a:lnTo>
                <a:lnTo>
                  <a:pt x="9897988" y="955453"/>
                </a:lnTo>
                <a:lnTo>
                  <a:pt x="9897988" y="1124744"/>
                </a:lnTo>
                <a:lnTo>
                  <a:pt x="9867354" y="1124744"/>
                </a:lnTo>
                <a:lnTo>
                  <a:pt x="9867354" y="1120806"/>
                </a:lnTo>
                <a:lnTo>
                  <a:pt x="9837108" y="1120806"/>
                </a:lnTo>
                <a:lnTo>
                  <a:pt x="9837108" y="1124744"/>
                </a:lnTo>
                <a:lnTo>
                  <a:pt x="9824504" y="1124744"/>
                </a:lnTo>
                <a:lnTo>
                  <a:pt x="9824504" y="1120806"/>
                </a:lnTo>
                <a:lnTo>
                  <a:pt x="9794257" y="1120806"/>
                </a:lnTo>
                <a:lnTo>
                  <a:pt x="9794257" y="1124744"/>
                </a:lnTo>
                <a:lnTo>
                  <a:pt x="9781653" y="1124744"/>
                </a:lnTo>
                <a:lnTo>
                  <a:pt x="9781653" y="1120806"/>
                </a:lnTo>
                <a:lnTo>
                  <a:pt x="9751407" y="1120806"/>
                </a:lnTo>
                <a:lnTo>
                  <a:pt x="9751407" y="1124744"/>
                </a:lnTo>
                <a:lnTo>
                  <a:pt x="9738805" y="1124744"/>
                </a:lnTo>
                <a:lnTo>
                  <a:pt x="9738805" y="1120806"/>
                </a:lnTo>
                <a:lnTo>
                  <a:pt x="9708559" y="1120806"/>
                </a:lnTo>
                <a:lnTo>
                  <a:pt x="9708559" y="1124744"/>
                </a:lnTo>
                <a:lnTo>
                  <a:pt x="9695955" y="1124744"/>
                </a:lnTo>
                <a:lnTo>
                  <a:pt x="9695955" y="1120806"/>
                </a:lnTo>
                <a:lnTo>
                  <a:pt x="9665708" y="1120806"/>
                </a:lnTo>
                <a:lnTo>
                  <a:pt x="9665708" y="1124744"/>
                </a:lnTo>
                <a:lnTo>
                  <a:pt x="9192631" y="1124744"/>
                </a:lnTo>
                <a:lnTo>
                  <a:pt x="9192631" y="1104551"/>
                </a:lnTo>
                <a:lnTo>
                  <a:pt x="9640989" y="1104551"/>
                </a:lnTo>
                <a:lnTo>
                  <a:pt x="9640989" y="1091041"/>
                </a:lnTo>
                <a:lnTo>
                  <a:pt x="9192631" y="1091041"/>
                </a:lnTo>
                <a:lnTo>
                  <a:pt x="9192631" y="993193"/>
                </a:lnTo>
                <a:lnTo>
                  <a:pt x="9640989" y="993193"/>
                </a:lnTo>
                <a:lnTo>
                  <a:pt x="9640989" y="979682"/>
                </a:lnTo>
                <a:lnTo>
                  <a:pt x="9192631" y="979682"/>
                </a:lnTo>
                <a:lnTo>
                  <a:pt x="9192631" y="881834"/>
                </a:lnTo>
                <a:lnTo>
                  <a:pt x="9640989" y="881834"/>
                </a:lnTo>
                <a:lnTo>
                  <a:pt x="9640989" y="868324"/>
                </a:lnTo>
                <a:lnTo>
                  <a:pt x="9192631" y="868324"/>
                </a:lnTo>
                <a:lnTo>
                  <a:pt x="9192631" y="835710"/>
                </a:lnTo>
                <a:lnTo>
                  <a:pt x="9239722" y="835710"/>
                </a:lnTo>
                <a:lnTo>
                  <a:pt x="9239722" y="813514"/>
                </a:lnTo>
                <a:lnTo>
                  <a:pt x="9310453" y="813514"/>
                </a:lnTo>
                <a:lnTo>
                  <a:pt x="9310453" y="790715"/>
                </a:lnTo>
                <a:lnTo>
                  <a:pt x="9363644" y="790715"/>
                </a:lnTo>
                <a:close/>
                <a:moveTo>
                  <a:pt x="2102407" y="762513"/>
                </a:moveTo>
                <a:cubicBezTo>
                  <a:pt x="2073657" y="762513"/>
                  <a:pt x="2050351" y="774542"/>
                  <a:pt x="2050351" y="789379"/>
                </a:cubicBezTo>
                <a:cubicBezTo>
                  <a:pt x="2050351" y="804217"/>
                  <a:pt x="2073657" y="816245"/>
                  <a:pt x="2102407" y="816245"/>
                </a:cubicBezTo>
                <a:cubicBezTo>
                  <a:pt x="2131158" y="816245"/>
                  <a:pt x="2154464" y="804217"/>
                  <a:pt x="2154464" y="789379"/>
                </a:cubicBezTo>
                <a:cubicBezTo>
                  <a:pt x="2154464" y="774542"/>
                  <a:pt x="2131158" y="762513"/>
                  <a:pt x="2102407" y="762513"/>
                </a:cubicBezTo>
                <a:close/>
                <a:moveTo>
                  <a:pt x="9046260" y="750059"/>
                </a:moveTo>
                <a:lnTo>
                  <a:pt x="9046260" y="819774"/>
                </a:lnTo>
                <a:lnTo>
                  <a:pt x="9115688" y="819774"/>
                </a:lnTo>
                <a:lnTo>
                  <a:pt x="9115688" y="750059"/>
                </a:lnTo>
                <a:close/>
                <a:moveTo>
                  <a:pt x="8931598" y="750059"/>
                </a:moveTo>
                <a:lnTo>
                  <a:pt x="8931598" y="819774"/>
                </a:lnTo>
                <a:lnTo>
                  <a:pt x="9001027" y="819774"/>
                </a:lnTo>
                <a:lnTo>
                  <a:pt x="9001027" y="750059"/>
                </a:lnTo>
                <a:close/>
                <a:moveTo>
                  <a:pt x="8816859" y="750059"/>
                </a:moveTo>
                <a:lnTo>
                  <a:pt x="8816859" y="819774"/>
                </a:lnTo>
                <a:lnTo>
                  <a:pt x="8886288" y="819774"/>
                </a:lnTo>
                <a:lnTo>
                  <a:pt x="8886288" y="750059"/>
                </a:lnTo>
                <a:close/>
                <a:moveTo>
                  <a:pt x="8698983" y="750059"/>
                </a:moveTo>
                <a:lnTo>
                  <a:pt x="8698983" y="819774"/>
                </a:lnTo>
                <a:lnTo>
                  <a:pt x="8768412" y="819774"/>
                </a:lnTo>
                <a:lnTo>
                  <a:pt x="8768412" y="750059"/>
                </a:lnTo>
                <a:close/>
                <a:moveTo>
                  <a:pt x="8581108" y="750059"/>
                </a:moveTo>
                <a:lnTo>
                  <a:pt x="8581108" y="819774"/>
                </a:lnTo>
                <a:lnTo>
                  <a:pt x="8650536" y="819774"/>
                </a:lnTo>
                <a:lnTo>
                  <a:pt x="8650536" y="750059"/>
                </a:lnTo>
                <a:close/>
                <a:moveTo>
                  <a:pt x="8463233" y="750059"/>
                </a:moveTo>
                <a:lnTo>
                  <a:pt x="8463233" y="819774"/>
                </a:lnTo>
                <a:lnTo>
                  <a:pt x="8532662" y="819774"/>
                </a:lnTo>
                <a:lnTo>
                  <a:pt x="8532662" y="750059"/>
                </a:lnTo>
                <a:close/>
                <a:moveTo>
                  <a:pt x="8345359" y="750059"/>
                </a:moveTo>
                <a:lnTo>
                  <a:pt x="8345359" y="819774"/>
                </a:lnTo>
                <a:lnTo>
                  <a:pt x="8414787" y="819774"/>
                </a:lnTo>
                <a:lnTo>
                  <a:pt x="8414787" y="750059"/>
                </a:lnTo>
                <a:close/>
                <a:moveTo>
                  <a:pt x="8227482" y="750059"/>
                </a:moveTo>
                <a:lnTo>
                  <a:pt x="8227482" y="819774"/>
                </a:lnTo>
                <a:lnTo>
                  <a:pt x="8296911" y="819774"/>
                </a:lnTo>
                <a:lnTo>
                  <a:pt x="8296911" y="750059"/>
                </a:lnTo>
                <a:close/>
                <a:moveTo>
                  <a:pt x="8109608" y="750059"/>
                </a:moveTo>
                <a:lnTo>
                  <a:pt x="8109608" y="819774"/>
                </a:lnTo>
                <a:lnTo>
                  <a:pt x="8179036" y="819774"/>
                </a:lnTo>
                <a:lnTo>
                  <a:pt x="8179036" y="750059"/>
                </a:lnTo>
                <a:close/>
                <a:moveTo>
                  <a:pt x="1124125" y="750059"/>
                </a:moveTo>
                <a:lnTo>
                  <a:pt x="1124125" y="819774"/>
                </a:lnTo>
                <a:lnTo>
                  <a:pt x="1193554" y="819774"/>
                </a:lnTo>
                <a:lnTo>
                  <a:pt x="1193554" y="750059"/>
                </a:lnTo>
                <a:close/>
                <a:moveTo>
                  <a:pt x="1009464" y="750059"/>
                </a:moveTo>
                <a:lnTo>
                  <a:pt x="1009464" y="819774"/>
                </a:lnTo>
                <a:lnTo>
                  <a:pt x="1078893" y="819774"/>
                </a:lnTo>
                <a:lnTo>
                  <a:pt x="1078893" y="750059"/>
                </a:lnTo>
                <a:close/>
                <a:moveTo>
                  <a:pt x="894725" y="750059"/>
                </a:moveTo>
                <a:lnTo>
                  <a:pt x="894725" y="819774"/>
                </a:lnTo>
                <a:lnTo>
                  <a:pt x="964154" y="819774"/>
                </a:lnTo>
                <a:lnTo>
                  <a:pt x="964154" y="750059"/>
                </a:lnTo>
                <a:close/>
                <a:moveTo>
                  <a:pt x="776850" y="750059"/>
                </a:moveTo>
                <a:lnTo>
                  <a:pt x="776850" y="819774"/>
                </a:lnTo>
                <a:lnTo>
                  <a:pt x="846279" y="819774"/>
                </a:lnTo>
                <a:lnTo>
                  <a:pt x="846279" y="750059"/>
                </a:lnTo>
                <a:close/>
                <a:moveTo>
                  <a:pt x="658974" y="750059"/>
                </a:moveTo>
                <a:lnTo>
                  <a:pt x="658974" y="819774"/>
                </a:lnTo>
                <a:lnTo>
                  <a:pt x="728402" y="819774"/>
                </a:lnTo>
                <a:lnTo>
                  <a:pt x="728402" y="750059"/>
                </a:lnTo>
                <a:close/>
                <a:moveTo>
                  <a:pt x="541100" y="750059"/>
                </a:moveTo>
                <a:lnTo>
                  <a:pt x="541100" y="819774"/>
                </a:lnTo>
                <a:lnTo>
                  <a:pt x="610528" y="819774"/>
                </a:lnTo>
                <a:lnTo>
                  <a:pt x="610528" y="750059"/>
                </a:lnTo>
                <a:close/>
                <a:moveTo>
                  <a:pt x="423225" y="750059"/>
                </a:moveTo>
                <a:lnTo>
                  <a:pt x="423225" y="819774"/>
                </a:lnTo>
                <a:lnTo>
                  <a:pt x="492653" y="819774"/>
                </a:lnTo>
                <a:lnTo>
                  <a:pt x="492653" y="750059"/>
                </a:lnTo>
                <a:close/>
                <a:moveTo>
                  <a:pt x="305350" y="750059"/>
                </a:moveTo>
                <a:lnTo>
                  <a:pt x="305350" y="819774"/>
                </a:lnTo>
                <a:lnTo>
                  <a:pt x="374778" y="819774"/>
                </a:lnTo>
                <a:lnTo>
                  <a:pt x="374778" y="750059"/>
                </a:lnTo>
                <a:close/>
                <a:moveTo>
                  <a:pt x="187475" y="750059"/>
                </a:moveTo>
                <a:lnTo>
                  <a:pt x="187475" y="819774"/>
                </a:lnTo>
                <a:lnTo>
                  <a:pt x="256904" y="819774"/>
                </a:lnTo>
                <a:lnTo>
                  <a:pt x="256904" y="750059"/>
                </a:lnTo>
                <a:close/>
                <a:moveTo>
                  <a:pt x="1441511" y="748203"/>
                </a:moveTo>
                <a:lnTo>
                  <a:pt x="1553587" y="748203"/>
                </a:lnTo>
                <a:lnTo>
                  <a:pt x="1553587" y="774753"/>
                </a:lnTo>
                <a:lnTo>
                  <a:pt x="1612474" y="774753"/>
                </a:lnTo>
                <a:lnTo>
                  <a:pt x="1612474" y="797552"/>
                </a:lnTo>
                <a:lnTo>
                  <a:pt x="1691178" y="797552"/>
                </a:lnTo>
                <a:lnTo>
                  <a:pt x="1691178" y="819748"/>
                </a:lnTo>
                <a:lnTo>
                  <a:pt x="1718855" y="819748"/>
                </a:lnTo>
                <a:lnTo>
                  <a:pt x="1718855" y="852362"/>
                </a:lnTo>
                <a:lnTo>
                  <a:pt x="1270497" y="852362"/>
                </a:lnTo>
                <a:lnTo>
                  <a:pt x="1270497" y="819748"/>
                </a:lnTo>
                <a:lnTo>
                  <a:pt x="1317588" y="819748"/>
                </a:lnTo>
                <a:lnTo>
                  <a:pt x="1317588" y="797552"/>
                </a:lnTo>
                <a:lnTo>
                  <a:pt x="1388320" y="797552"/>
                </a:lnTo>
                <a:lnTo>
                  <a:pt x="1388320" y="774753"/>
                </a:lnTo>
                <a:lnTo>
                  <a:pt x="1441511" y="774753"/>
                </a:lnTo>
                <a:close/>
                <a:moveTo>
                  <a:pt x="5156536" y="746515"/>
                </a:moveTo>
                <a:lnTo>
                  <a:pt x="5156536" y="802711"/>
                </a:lnTo>
                <a:lnTo>
                  <a:pt x="5203981" y="802711"/>
                </a:lnTo>
                <a:lnTo>
                  <a:pt x="5203981" y="746515"/>
                </a:lnTo>
                <a:close/>
                <a:moveTo>
                  <a:pt x="5089320" y="746515"/>
                </a:moveTo>
                <a:lnTo>
                  <a:pt x="5089320" y="802711"/>
                </a:lnTo>
                <a:lnTo>
                  <a:pt x="5136766" y="802711"/>
                </a:lnTo>
                <a:lnTo>
                  <a:pt x="5136766" y="746515"/>
                </a:lnTo>
                <a:close/>
                <a:moveTo>
                  <a:pt x="5022105" y="746515"/>
                </a:moveTo>
                <a:lnTo>
                  <a:pt x="5022105" y="802711"/>
                </a:lnTo>
                <a:lnTo>
                  <a:pt x="5069550" y="802711"/>
                </a:lnTo>
                <a:lnTo>
                  <a:pt x="5069550" y="746515"/>
                </a:lnTo>
                <a:close/>
                <a:moveTo>
                  <a:pt x="4954891" y="746515"/>
                </a:moveTo>
                <a:lnTo>
                  <a:pt x="4954891" y="802711"/>
                </a:lnTo>
                <a:lnTo>
                  <a:pt x="5002336" y="802711"/>
                </a:lnTo>
                <a:lnTo>
                  <a:pt x="5002336" y="746515"/>
                </a:lnTo>
                <a:close/>
                <a:moveTo>
                  <a:pt x="4887675" y="746515"/>
                </a:moveTo>
                <a:lnTo>
                  <a:pt x="4887675" y="802711"/>
                </a:lnTo>
                <a:lnTo>
                  <a:pt x="4935120" y="802711"/>
                </a:lnTo>
                <a:lnTo>
                  <a:pt x="4935120" y="746515"/>
                </a:lnTo>
                <a:close/>
                <a:moveTo>
                  <a:pt x="6887112" y="734010"/>
                </a:moveTo>
                <a:cubicBezTo>
                  <a:pt x="6882047" y="734010"/>
                  <a:pt x="6877940" y="736129"/>
                  <a:pt x="6877940" y="738744"/>
                </a:cubicBezTo>
                <a:lnTo>
                  <a:pt x="6877940" y="757677"/>
                </a:lnTo>
                <a:cubicBezTo>
                  <a:pt x="6877940" y="760291"/>
                  <a:pt x="6882047" y="762410"/>
                  <a:pt x="6887112" y="762410"/>
                </a:cubicBezTo>
                <a:lnTo>
                  <a:pt x="7317127" y="762410"/>
                </a:lnTo>
                <a:cubicBezTo>
                  <a:pt x="7322193" y="762410"/>
                  <a:pt x="7326299" y="760291"/>
                  <a:pt x="7326299" y="757677"/>
                </a:cubicBezTo>
                <a:lnTo>
                  <a:pt x="7326299" y="738744"/>
                </a:lnTo>
                <a:cubicBezTo>
                  <a:pt x="7326299" y="736129"/>
                  <a:pt x="7322193" y="734010"/>
                  <a:pt x="7317127" y="734010"/>
                </a:cubicBezTo>
                <a:close/>
                <a:moveTo>
                  <a:pt x="5551136" y="734010"/>
                </a:moveTo>
                <a:cubicBezTo>
                  <a:pt x="5546071" y="734010"/>
                  <a:pt x="5541964" y="736129"/>
                  <a:pt x="5541964" y="738744"/>
                </a:cubicBezTo>
                <a:lnTo>
                  <a:pt x="5541964" y="757677"/>
                </a:lnTo>
                <a:cubicBezTo>
                  <a:pt x="5541964" y="760291"/>
                  <a:pt x="5546071" y="762410"/>
                  <a:pt x="5551136" y="762410"/>
                </a:cubicBezTo>
                <a:lnTo>
                  <a:pt x="5981151" y="762410"/>
                </a:lnTo>
                <a:cubicBezTo>
                  <a:pt x="5986217" y="762410"/>
                  <a:pt x="5990323" y="760291"/>
                  <a:pt x="5990323" y="757677"/>
                </a:cubicBezTo>
                <a:lnTo>
                  <a:pt x="5990323" y="738744"/>
                </a:lnTo>
                <a:cubicBezTo>
                  <a:pt x="5990323" y="736129"/>
                  <a:pt x="5986217" y="734010"/>
                  <a:pt x="5981151" y="734010"/>
                </a:cubicBezTo>
                <a:close/>
                <a:moveTo>
                  <a:pt x="3105194" y="734010"/>
                </a:moveTo>
                <a:cubicBezTo>
                  <a:pt x="3100129" y="734010"/>
                  <a:pt x="3096023" y="736129"/>
                  <a:pt x="3096023" y="738744"/>
                </a:cubicBezTo>
                <a:lnTo>
                  <a:pt x="3096023" y="757677"/>
                </a:lnTo>
                <a:cubicBezTo>
                  <a:pt x="3096023" y="760291"/>
                  <a:pt x="3100129" y="762410"/>
                  <a:pt x="3105194" y="762410"/>
                </a:cubicBezTo>
                <a:lnTo>
                  <a:pt x="3535209" y="762410"/>
                </a:lnTo>
                <a:cubicBezTo>
                  <a:pt x="3540275" y="762410"/>
                  <a:pt x="3544381" y="760291"/>
                  <a:pt x="3544381" y="757677"/>
                </a:cubicBezTo>
                <a:lnTo>
                  <a:pt x="3544381" y="738744"/>
                </a:lnTo>
                <a:cubicBezTo>
                  <a:pt x="3544381" y="736129"/>
                  <a:pt x="3540275" y="734010"/>
                  <a:pt x="3535209" y="734010"/>
                </a:cubicBezTo>
                <a:close/>
                <a:moveTo>
                  <a:pt x="7537778" y="711479"/>
                </a:moveTo>
                <a:lnTo>
                  <a:pt x="7537778" y="745752"/>
                </a:lnTo>
                <a:lnTo>
                  <a:pt x="7865493" y="745752"/>
                </a:lnTo>
                <a:lnTo>
                  <a:pt x="7865493" y="711479"/>
                </a:lnTo>
                <a:close/>
                <a:moveTo>
                  <a:pt x="7388136" y="711479"/>
                </a:moveTo>
                <a:lnTo>
                  <a:pt x="7388136" y="745752"/>
                </a:lnTo>
                <a:lnTo>
                  <a:pt x="7502076" y="745752"/>
                </a:lnTo>
                <a:lnTo>
                  <a:pt x="7502076" y="711479"/>
                </a:lnTo>
                <a:close/>
                <a:moveTo>
                  <a:pt x="1991891" y="711479"/>
                </a:moveTo>
                <a:lnTo>
                  <a:pt x="1991891" y="745752"/>
                </a:lnTo>
                <a:lnTo>
                  <a:pt x="2455222" y="745752"/>
                </a:lnTo>
                <a:lnTo>
                  <a:pt x="2455222" y="711479"/>
                </a:lnTo>
                <a:close/>
                <a:moveTo>
                  <a:pt x="1780320" y="711479"/>
                </a:moveTo>
                <a:lnTo>
                  <a:pt x="1780320" y="745752"/>
                </a:lnTo>
                <a:lnTo>
                  <a:pt x="1941412" y="745752"/>
                </a:lnTo>
                <a:lnTo>
                  <a:pt x="1941412" y="711479"/>
                </a:lnTo>
                <a:close/>
                <a:moveTo>
                  <a:pt x="6053380" y="697612"/>
                </a:moveTo>
                <a:cubicBezTo>
                  <a:pt x="6046990" y="697612"/>
                  <a:pt x="6041809" y="700286"/>
                  <a:pt x="6041809" y="703584"/>
                </a:cubicBezTo>
                <a:lnTo>
                  <a:pt x="6041809" y="727471"/>
                </a:lnTo>
                <a:cubicBezTo>
                  <a:pt x="6041809" y="730769"/>
                  <a:pt x="6046990" y="733442"/>
                  <a:pt x="6053380" y="733442"/>
                </a:cubicBezTo>
                <a:lnTo>
                  <a:pt x="6352477" y="733442"/>
                </a:lnTo>
                <a:cubicBezTo>
                  <a:pt x="6358868" y="733442"/>
                  <a:pt x="6364049" y="730769"/>
                  <a:pt x="6364049" y="727471"/>
                </a:cubicBezTo>
                <a:lnTo>
                  <a:pt x="6364049" y="703584"/>
                </a:lnTo>
                <a:cubicBezTo>
                  <a:pt x="6364049" y="700286"/>
                  <a:pt x="6358868" y="697612"/>
                  <a:pt x="6352477" y="697612"/>
                </a:cubicBezTo>
                <a:close/>
                <a:moveTo>
                  <a:pt x="6887112" y="676775"/>
                </a:moveTo>
                <a:cubicBezTo>
                  <a:pt x="6882047" y="676775"/>
                  <a:pt x="6877940" y="678894"/>
                  <a:pt x="6877940" y="681509"/>
                </a:cubicBezTo>
                <a:lnTo>
                  <a:pt x="6877940" y="700442"/>
                </a:lnTo>
                <a:cubicBezTo>
                  <a:pt x="6877940" y="703056"/>
                  <a:pt x="6882047" y="705175"/>
                  <a:pt x="6887112" y="705175"/>
                </a:cubicBezTo>
                <a:lnTo>
                  <a:pt x="7317127" y="705175"/>
                </a:lnTo>
                <a:cubicBezTo>
                  <a:pt x="7322193" y="705175"/>
                  <a:pt x="7326299" y="703056"/>
                  <a:pt x="7326299" y="700442"/>
                </a:cubicBezTo>
                <a:lnTo>
                  <a:pt x="7326299" y="681509"/>
                </a:lnTo>
                <a:cubicBezTo>
                  <a:pt x="7326299" y="678894"/>
                  <a:pt x="7322193" y="676775"/>
                  <a:pt x="7317127" y="676775"/>
                </a:cubicBezTo>
                <a:close/>
                <a:moveTo>
                  <a:pt x="5551136" y="676775"/>
                </a:moveTo>
                <a:cubicBezTo>
                  <a:pt x="5546071" y="676775"/>
                  <a:pt x="5541964" y="678894"/>
                  <a:pt x="5541964" y="681509"/>
                </a:cubicBezTo>
                <a:lnTo>
                  <a:pt x="5541964" y="700442"/>
                </a:lnTo>
                <a:cubicBezTo>
                  <a:pt x="5541964" y="703056"/>
                  <a:pt x="5546071" y="705175"/>
                  <a:pt x="5551136" y="705175"/>
                </a:cubicBezTo>
                <a:lnTo>
                  <a:pt x="5981151" y="705175"/>
                </a:lnTo>
                <a:cubicBezTo>
                  <a:pt x="5986217" y="705175"/>
                  <a:pt x="5990323" y="703056"/>
                  <a:pt x="5990323" y="700442"/>
                </a:cubicBezTo>
                <a:lnTo>
                  <a:pt x="5990323" y="681509"/>
                </a:lnTo>
                <a:cubicBezTo>
                  <a:pt x="5990323" y="678894"/>
                  <a:pt x="5986217" y="676775"/>
                  <a:pt x="5981151" y="676775"/>
                </a:cubicBezTo>
                <a:close/>
                <a:moveTo>
                  <a:pt x="3105194" y="676775"/>
                </a:moveTo>
                <a:cubicBezTo>
                  <a:pt x="3100129" y="676775"/>
                  <a:pt x="3096023" y="678894"/>
                  <a:pt x="3096023" y="681509"/>
                </a:cubicBezTo>
                <a:lnTo>
                  <a:pt x="3096023" y="700442"/>
                </a:lnTo>
                <a:cubicBezTo>
                  <a:pt x="3096023" y="703056"/>
                  <a:pt x="3100129" y="705175"/>
                  <a:pt x="3105194" y="705175"/>
                </a:cubicBezTo>
                <a:lnTo>
                  <a:pt x="3535209" y="705175"/>
                </a:lnTo>
                <a:cubicBezTo>
                  <a:pt x="3540275" y="705175"/>
                  <a:pt x="3544381" y="703056"/>
                  <a:pt x="3544381" y="700442"/>
                </a:cubicBezTo>
                <a:lnTo>
                  <a:pt x="3544381" y="681509"/>
                </a:lnTo>
                <a:cubicBezTo>
                  <a:pt x="3544381" y="678894"/>
                  <a:pt x="3540275" y="676775"/>
                  <a:pt x="3535209" y="676775"/>
                </a:cubicBezTo>
                <a:close/>
                <a:moveTo>
                  <a:pt x="5156536" y="672065"/>
                </a:moveTo>
                <a:lnTo>
                  <a:pt x="5156536" y="728261"/>
                </a:lnTo>
                <a:lnTo>
                  <a:pt x="5203981" y="728261"/>
                </a:lnTo>
                <a:lnTo>
                  <a:pt x="5203981" y="672065"/>
                </a:lnTo>
                <a:close/>
                <a:moveTo>
                  <a:pt x="5089320" y="672065"/>
                </a:moveTo>
                <a:lnTo>
                  <a:pt x="5089320" y="728261"/>
                </a:lnTo>
                <a:lnTo>
                  <a:pt x="5136766" y="728261"/>
                </a:lnTo>
                <a:lnTo>
                  <a:pt x="5136766" y="672065"/>
                </a:lnTo>
                <a:close/>
                <a:moveTo>
                  <a:pt x="5022105" y="672065"/>
                </a:moveTo>
                <a:lnTo>
                  <a:pt x="5022105" y="728261"/>
                </a:lnTo>
                <a:lnTo>
                  <a:pt x="5069550" y="728261"/>
                </a:lnTo>
                <a:lnTo>
                  <a:pt x="5069550" y="672065"/>
                </a:lnTo>
                <a:close/>
                <a:moveTo>
                  <a:pt x="4954891" y="672065"/>
                </a:moveTo>
                <a:lnTo>
                  <a:pt x="4954891" y="728261"/>
                </a:lnTo>
                <a:lnTo>
                  <a:pt x="5002336" y="728261"/>
                </a:lnTo>
                <a:lnTo>
                  <a:pt x="5002336" y="672065"/>
                </a:lnTo>
                <a:close/>
                <a:moveTo>
                  <a:pt x="4887675" y="672065"/>
                </a:moveTo>
                <a:lnTo>
                  <a:pt x="4887675" y="728261"/>
                </a:lnTo>
                <a:lnTo>
                  <a:pt x="4935120" y="728261"/>
                </a:lnTo>
                <a:lnTo>
                  <a:pt x="4935120" y="672065"/>
                </a:lnTo>
                <a:close/>
                <a:moveTo>
                  <a:pt x="7537778" y="649439"/>
                </a:moveTo>
                <a:lnTo>
                  <a:pt x="7537778" y="683711"/>
                </a:lnTo>
                <a:lnTo>
                  <a:pt x="7865493" y="683711"/>
                </a:lnTo>
                <a:lnTo>
                  <a:pt x="7865493" y="649439"/>
                </a:lnTo>
                <a:close/>
                <a:moveTo>
                  <a:pt x="7388136" y="649439"/>
                </a:moveTo>
                <a:lnTo>
                  <a:pt x="7388136" y="683711"/>
                </a:lnTo>
                <a:lnTo>
                  <a:pt x="7502076" y="683711"/>
                </a:lnTo>
                <a:lnTo>
                  <a:pt x="7502076" y="649439"/>
                </a:lnTo>
                <a:close/>
                <a:moveTo>
                  <a:pt x="1991891" y="649439"/>
                </a:moveTo>
                <a:lnTo>
                  <a:pt x="1991891" y="683711"/>
                </a:lnTo>
                <a:lnTo>
                  <a:pt x="2455222" y="683711"/>
                </a:lnTo>
                <a:lnTo>
                  <a:pt x="2455222" y="649439"/>
                </a:lnTo>
                <a:close/>
                <a:moveTo>
                  <a:pt x="1780320" y="649439"/>
                </a:moveTo>
                <a:lnTo>
                  <a:pt x="1780320" y="683711"/>
                </a:lnTo>
                <a:lnTo>
                  <a:pt x="1941412" y="683711"/>
                </a:lnTo>
                <a:lnTo>
                  <a:pt x="1941412" y="649439"/>
                </a:lnTo>
                <a:close/>
                <a:moveTo>
                  <a:pt x="8816859" y="644616"/>
                </a:moveTo>
                <a:lnTo>
                  <a:pt x="8816859" y="714331"/>
                </a:lnTo>
                <a:lnTo>
                  <a:pt x="8886288" y="714331"/>
                </a:lnTo>
                <a:lnTo>
                  <a:pt x="8886288" y="644616"/>
                </a:lnTo>
                <a:close/>
                <a:moveTo>
                  <a:pt x="8698982" y="644616"/>
                </a:moveTo>
                <a:lnTo>
                  <a:pt x="8698982" y="714331"/>
                </a:lnTo>
                <a:lnTo>
                  <a:pt x="8768411" y="714331"/>
                </a:lnTo>
                <a:lnTo>
                  <a:pt x="8768411" y="644616"/>
                </a:lnTo>
                <a:close/>
                <a:moveTo>
                  <a:pt x="8581108" y="644616"/>
                </a:moveTo>
                <a:lnTo>
                  <a:pt x="8581108" y="714331"/>
                </a:lnTo>
                <a:lnTo>
                  <a:pt x="8650536" y="714331"/>
                </a:lnTo>
                <a:lnTo>
                  <a:pt x="8650536" y="644616"/>
                </a:lnTo>
                <a:close/>
                <a:moveTo>
                  <a:pt x="8463233" y="644616"/>
                </a:moveTo>
                <a:lnTo>
                  <a:pt x="8463233" y="714331"/>
                </a:lnTo>
                <a:lnTo>
                  <a:pt x="8532662" y="714331"/>
                </a:lnTo>
                <a:lnTo>
                  <a:pt x="8532662" y="644616"/>
                </a:lnTo>
                <a:close/>
                <a:moveTo>
                  <a:pt x="8345359" y="644616"/>
                </a:moveTo>
                <a:lnTo>
                  <a:pt x="8345359" y="714331"/>
                </a:lnTo>
                <a:lnTo>
                  <a:pt x="8414787" y="714331"/>
                </a:lnTo>
                <a:lnTo>
                  <a:pt x="8414787" y="644616"/>
                </a:lnTo>
                <a:close/>
                <a:moveTo>
                  <a:pt x="8227482" y="644616"/>
                </a:moveTo>
                <a:lnTo>
                  <a:pt x="8227482" y="714331"/>
                </a:lnTo>
                <a:lnTo>
                  <a:pt x="8296911" y="714331"/>
                </a:lnTo>
                <a:lnTo>
                  <a:pt x="8296911" y="644616"/>
                </a:lnTo>
                <a:close/>
                <a:moveTo>
                  <a:pt x="8109608" y="644616"/>
                </a:moveTo>
                <a:lnTo>
                  <a:pt x="8109608" y="714331"/>
                </a:lnTo>
                <a:lnTo>
                  <a:pt x="8179036" y="714331"/>
                </a:lnTo>
                <a:lnTo>
                  <a:pt x="8179036" y="644616"/>
                </a:lnTo>
                <a:close/>
                <a:moveTo>
                  <a:pt x="894725" y="644616"/>
                </a:moveTo>
                <a:lnTo>
                  <a:pt x="894725" y="714331"/>
                </a:lnTo>
                <a:lnTo>
                  <a:pt x="964154" y="714331"/>
                </a:lnTo>
                <a:lnTo>
                  <a:pt x="964154" y="644616"/>
                </a:lnTo>
                <a:close/>
                <a:moveTo>
                  <a:pt x="776849" y="644616"/>
                </a:moveTo>
                <a:lnTo>
                  <a:pt x="776849" y="714331"/>
                </a:lnTo>
                <a:lnTo>
                  <a:pt x="846278" y="714331"/>
                </a:lnTo>
                <a:lnTo>
                  <a:pt x="846278" y="644616"/>
                </a:lnTo>
                <a:close/>
                <a:moveTo>
                  <a:pt x="658974" y="644616"/>
                </a:moveTo>
                <a:lnTo>
                  <a:pt x="658974" y="714331"/>
                </a:lnTo>
                <a:lnTo>
                  <a:pt x="728402" y="714331"/>
                </a:lnTo>
                <a:lnTo>
                  <a:pt x="728402" y="644616"/>
                </a:lnTo>
                <a:close/>
                <a:moveTo>
                  <a:pt x="541100" y="644616"/>
                </a:moveTo>
                <a:lnTo>
                  <a:pt x="541100" y="714331"/>
                </a:lnTo>
                <a:lnTo>
                  <a:pt x="610528" y="714331"/>
                </a:lnTo>
                <a:lnTo>
                  <a:pt x="610528" y="644616"/>
                </a:lnTo>
                <a:close/>
                <a:moveTo>
                  <a:pt x="423225" y="644616"/>
                </a:moveTo>
                <a:lnTo>
                  <a:pt x="423225" y="714331"/>
                </a:lnTo>
                <a:lnTo>
                  <a:pt x="492654" y="714331"/>
                </a:lnTo>
                <a:lnTo>
                  <a:pt x="492654" y="644616"/>
                </a:lnTo>
                <a:close/>
                <a:moveTo>
                  <a:pt x="305350" y="644616"/>
                </a:moveTo>
                <a:lnTo>
                  <a:pt x="305350" y="714331"/>
                </a:lnTo>
                <a:lnTo>
                  <a:pt x="374778" y="714331"/>
                </a:lnTo>
                <a:lnTo>
                  <a:pt x="374778" y="644616"/>
                </a:lnTo>
                <a:close/>
                <a:moveTo>
                  <a:pt x="187475" y="644616"/>
                </a:moveTo>
                <a:lnTo>
                  <a:pt x="187475" y="714331"/>
                </a:lnTo>
                <a:lnTo>
                  <a:pt x="256904" y="714331"/>
                </a:lnTo>
                <a:lnTo>
                  <a:pt x="256904" y="644616"/>
                </a:lnTo>
                <a:close/>
                <a:moveTo>
                  <a:pt x="4862763" y="625515"/>
                </a:moveTo>
                <a:lnTo>
                  <a:pt x="5203981" y="625515"/>
                </a:lnTo>
                <a:lnTo>
                  <a:pt x="5229152" y="625515"/>
                </a:lnTo>
                <a:lnTo>
                  <a:pt x="5239619" y="1079153"/>
                </a:lnTo>
                <a:lnTo>
                  <a:pt x="5239619" y="955452"/>
                </a:lnTo>
                <a:lnTo>
                  <a:pt x="5242575" y="955452"/>
                </a:lnTo>
                <a:lnTo>
                  <a:pt x="5242575" y="805180"/>
                </a:lnTo>
                <a:lnTo>
                  <a:pt x="5368025" y="805180"/>
                </a:lnTo>
                <a:lnTo>
                  <a:pt x="5368025" y="955452"/>
                </a:lnTo>
                <a:lnTo>
                  <a:pt x="5496430" y="955452"/>
                </a:lnTo>
                <a:lnTo>
                  <a:pt x="5496430" y="1124744"/>
                </a:lnTo>
                <a:lnTo>
                  <a:pt x="5471729" y="1124744"/>
                </a:lnTo>
                <a:lnTo>
                  <a:pt x="5471729" y="1120805"/>
                </a:lnTo>
                <a:lnTo>
                  <a:pt x="5441505" y="1120805"/>
                </a:lnTo>
                <a:lnTo>
                  <a:pt x="5441505" y="1124744"/>
                </a:lnTo>
                <a:lnTo>
                  <a:pt x="5428911" y="1124744"/>
                </a:lnTo>
                <a:lnTo>
                  <a:pt x="5428911" y="1120805"/>
                </a:lnTo>
                <a:lnTo>
                  <a:pt x="5398687" y="1120805"/>
                </a:lnTo>
                <a:lnTo>
                  <a:pt x="5398687" y="1124744"/>
                </a:lnTo>
                <a:lnTo>
                  <a:pt x="5386092" y="1124744"/>
                </a:lnTo>
                <a:lnTo>
                  <a:pt x="5386092" y="1120805"/>
                </a:lnTo>
                <a:lnTo>
                  <a:pt x="5355868" y="1120805"/>
                </a:lnTo>
                <a:lnTo>
                  <a:pt x="5355868" y="1124744"/>
                </a:lnTo>
                <a:lnTo>
                  <a:pt x="5343274" y="1124744"/>
                </a:lnTo>
                <a:lnTo>
                  <a:pt x="5343274" y="1120805"/>
                </a:lnTo>
                <a:lnTo>
                  <a:pt x="5313050" y="1120805"/>
                </a:lnTo>
                <a:lnTo>
                  <a:pt x="5313050" y="1124744"/>
                </a:lnTo>
                <a:lnTo>
                  <a:pt x="5300455" y="1124744"/>
                </a:lnTo>
                <a:lnTo>
                  <a:pt x="5300455" y="1120805"/>
                </a:lnTo>
                <a:lnTo>
                  <a:pt x="5270231" y="1120805"/>
                </a:lnTo>
                <a:lnTo>
                  <a:pt x="5270231" y="1124744"/>
                </a:lnTo>
                <a:lnTo>
                  <a:pt x="5203981" y="1124744"/>
                </a:lnTo>
                <a:lnTo>
                  <a:pt x="5203981" y="1111668"/>
                </a:lnTo>
                <a:lnTo>
                  <a:pt x="5156536" y="1111668"/>
                </a:lnTo>
                <a:lnTo>
                  <a:pt x="5156536" y="1124744"/>
                </a:lnTo>
                <a:lnTo>
                  <a:pt x="5136766" y="1124744"/>
                </a:lnTo>
                <a:lnTo>
                  <a:pt x="5136766" y="1111668"/>
                </a:lnTo>
                <a:lnTo>
                  <a:pt x="5089320" y="1111668"/>
                </a:lnTo>
                <a:lnTo>
                  <a:pt x="5089320" y="1124744"/>
                </a:lnTo>
                <a:lnTo>
                  <a:pt x="5069550" y="1124744"/>
                </a:lnTo>
                <a:lnTo>
                  <a:pt x="5069550" y="1111668"/>
                </a:lnTo>
                <a:lnTo>
                  <a:pt x="5022105" y="1111668"/>
                </a:lnTo>
                <a:lnTo>
                  <a:pt x="5022105" y="1124744"/>
                </a:lnTo>
                <a:lnTo>
                  <a:pt x="5002336" y="1124744"/>
                </a:lnTo>
                <a:lnTo>
                  <a:pt x="5002336" y="1111668"/>
                </a:lnTo>
                <a:lnTo>
                  <a:pt x="4954891" y="1111668"/>
                </a:lnTo>
                <a:lnTo>
                  <a:pt x="4954891" y="1124744"/>
                </a:lnTo>
                <a:lnTo>
                  <a:pt x="4935120" y="1124744"/>
                </a:lnTo>
                <a:lnTo>
                  <a:pt x="4935120" y="1111668"/>
                </a:lnTo>
                <a:lnTo>
                  <a:pt x="4887675" y="1111668"/>
                </a:lnTo>
                <a:lnTo>
                  <a:pt x="4887675" y="1124744"/>
                </a:lnTo>
                <a:lnTo>
                  <a:pt x="4864415" y="1124744"/>
                </a:lnTo>
                <a:close/>
                <a:moveTo>
                  <a:pt x="6053380" y="625403"/>
                </a:moveTo>
                <a:cubicBezTo>
                  <a:pt x="6046990" y="625403"/>
                  <a:pt x="6041809" y="628077"/>
                  <a:pt x="6041809" y="631375"/>
                </a:cubicBezTo>
                <a:lnTo>
                  <a:pt x="6041809" y="655261"/>
                </a:lnTo>
                <a:cubicBezTo>
                  <a:pt x="6041809" y="658559"/>
                  <a:pt x="6046990" y="661233"/>
                  <a:pt x="6053380" y="661233"/>
                </a:cubicBezTo>
                <a:lnTo>
                  <a:pt x="6352477" y="661233"/>
                </a:lnTo>
                <a:cubicBezTo>
                  <a:pt x="6358868" y="661233"/>
                  <a:pt x="6364049" y="658559"/>
                  <a:pt x="6364049" y="655261"/>
                </a:cubicBezTo>
                <a:lnTo>
                  <a:pt x="6364049" y="631375"/>
                </a:lnTo>
                <a:cubicBezTo>
                  <a:pt x="6364049" y="628077"/>
                  <a:pt x="6358868" y="625403"/>
                  <a:pt x="6352477" y="625403"/>
                </a:cubicBezTo>
                <a:close/>
                <a:moveTo>
                  <a:pt x="6887112" y="619540"/>
                </a:moveTo>
                <a:cubicBezTo>
                  <a:pt x="6882047" y="619540"/>
                  <a:pt x="6877940" y="621659"/>
                  <a:pt x="6877940" y="624274"/>
                </a:cubicBezTo>
                <a:lnTo>
                  <a:pt x="6877940" y="643206"/>
                </a:lnTo>
                <a:cubicBezTo>
                  <a:pt x="6877940" y="645821"/>
                  <a:pt x="6882047" y="647940"/>
                  <a:pt x="6887112" y="647940"/>
                </a:cubicBezTo>
                <a:lnTo>
                  <a:pt x="7317127" y="647940"/>
                </a:lnTo>
                <a:cubicBezTo>
                  <a:pt x="7322193" y="647940"/>
                  <a:pt x="7326299" y="645821"/>
                  <a:pt x="7326299" y="643206"/>
                </a:cubicBezTo>
                <a:lnTo>
                  <a:pt x="7326299" y="624274"/>
                </a:lnTo>
                <a:cubicBezTo>
                  <a:pt x="7326299" y="621659"/>
                  <a:pt x="7322193" y="619540"/>
                  <a:pt x="7317127" y="619540"/>
                </a:cubicBezTo>
                <a:close/>
                <a:moveTo>
                  <a:pt x="5551136" y="619540"/>
                </a:moveTo>
                <a:cubicBezTo>
                  <a:pt x="5546071" y="619540"/>
                  <a:pt x="5541964" y="621659"/>
                  <a:pt x="5541964" y="624274"/>
                </a:cubicBezTo>
                <a:lnTo>
                  <a:pt x="5541964" y="643206"/>
                </a:lnTo>
                <a:cubicBezTo>
                  <a:pt x="5541964" y="645821"/>
                  <a:pt x="5546071" y="647940"/>
                  <a:pt x="5551136" y="647940"/>
                </a:cubicBezTo>
                <a:lnTo>
                  <a:pt x="5981151" y="647940"/>
                </a:lnTo>
                <a:cubicBezTo>
                  <a:pt x="5986217" y="647940"/>
                  <a:pt x="5990323" y="645821"/>
                  <a:pt x="5990323" y="643206"/>
                </a:cubicBezTo>
                <a:lnTo>
                  <a:pt x="5990323" y="624274"/>
                </a:lnTo>
                <a:cubicBezTo>
                  <a:pt x="5990323" y="621659"/>
                  <a:pt x="5986217" y="619540"/>
                  <a:pt x="5981151" y="619540"/>
                </a:cubicBezTo>
                <a:close/>
                <a:moveTo>
                  <a:pt x="3105194" y="619540"/>
                </a:moveTo>
                <a:cubicBezTo>
                  <a:pt x="3100129" y="619540"/>
                  <a:pt x="3096023" y="621659"/>
                  <a:pt x="3096023" y="624274"/>
                </a:cubicBezTo>
                <a:lnTo>
                  <a:pt x="3096023" y="643206"/>
                </a:lnTo>
                <a:cubicBezTo>
                  <a:pt x="3096023" y="645821"/>
                  <a:pt x="3100129" y="647940"/>
                  <a:pt x="3105194" y="647940"/>
                </a:cubicBezTo>
                <a:lnTo>
                  <a:pt x="3535209" y="647940"/>
                </a:lnTo>
                <a:cubicBezTo>
                  <a:pt x="3540275" y="647940"/>
                  <a:pt x="3544381" y="645821"/>
                  <a:pt x="3544381" y="643206"/>
                </a:cubicBezTo>
                <a:lnTo>
                  <a:pt x="3544381" y="624274"/>
                </a:lnTo>
                <a:cubicBezTo>
                  <a:pt x="3544381" y="621659"/>
                  <a:pt x="3540275" y="619540"/>
                  <a:pt x="3535209" y="619540"/>
                </a:cubicBezTo>
                <a:close/>
                <a:moveTo>
                  <a:pt x="3058659" y="591442"/>
                </a:moveTo>
                <a:lnTo>
                  <a:pt x="3581744" y="591442"/>
                </a:lnTo>
                <a:lnTo>
                  <a:pt x="3581744" y="1124744"/>
                </a:lnTo>
                <a:lnTo>
                  <a:pt x="3058659" y="1124744"/>
                </a:lnTo>
                <a:close/>
                <a:moveTo>
                  <a:pt x="7537778" y="576788"/>
                </a:moveTo>
                <a:lnTo>
                  <a:pt x="7537778" y="611060"/>
                </a:lnTo>
                <a:lnTo>
                  <a:pt x="7865493" y="611060"/>
                </a:lnTo>
                <a:lnTo>
                  <a:pt x="7865493" y="576788"/>
                </a:lnTo>
                <a:close/>
                <a:moveTo>
                  <a:pt x="7388136" y="576788"/>
                </a:moveTo>
                <a:lnTo>
                  <a:pt x="7388136" y="611060"/>
                </a:lnTo>
                <a:lnTo>
                  <a:pt x="7502076" y="611060"/>
                </a:lnTo>
                <a:lnTo>
                  <a:pt x="7502076" y="576788"/>
                </a:lnTo>
                <a:close/>
                <a:moveTo>
                  <a:pt x="1991891" y="576788"/>
                </a:moveTo>
                <a:lnTo>
                  <a:pt x="1991891" y="611060"/>
                </a:lnTo>
                <a:lnTo>
                  <a:pt x="2455222" y="611060"/>
                </a:lnTo>
                <a:lnTo>
                  <a:pt x="2455222" y="576788"/>
                </a:lnTo>
                <a:close/>
                <a:moveTo>
                  <a:pt x="1780320" y="576788"/>
                </a:moveTo>
                <a:lnTo>
                  <a:pt x="1780320" y="611060"/>
                </a:lnTo>
                <a:lnTo>
                  <a:pt x="1941412" y="611060"/>
                </a:lnTo>
                <a:lnTo>
                  <a:pt x="1941412" y="576788"/>
                </a:lnTo>
                <a:close/>
                <a:moveTo>
                  <a:pt x="6053380" y="553193"/>
                </a:moveTo>
                <a:cubicBezTo>
                  <a:pt x="6046990" y="553193"/>
                  <a:pt x="6041809" y="555867"/>
                  <a:pt x="6041809" y="559165"/>
                </a:cubicBezTo>
                <a:lnTo>
                  <a:pt x="6041809" y="583051"/>
                </a:lnTo>
                <a:cubicBezTo>
                  <a:pt x="6041809" y="586349"/>
                  <a:pt x="6046990" y="589023"/>
                  <a:pt x="6053380" y="589023"/>
                </a:cubicBezTo>
                <a:lnTo>
                  <a:pt x="6352477" y="589023"/>
                </a:lnTo>
                <a:cubicBezTo>
                  <a:pt x="6358868" y="589023"/>
                  <a:pt x="6364049" y="586349"/>
                  <a:pt x="6364049" y="583051"/>
                </a:cubicBezTo>
                <a:lnTo>
                  <a:pt x="6364049" y="559165"/>
                </a:lnTo>
                <a:cubicBezTo>
                  <a:pt x="6364049" y="555867"/>
                  <a:pt x="6358868" y="553193"/>
                  <a:pt x="6352477" y="553193"/>
                </a:cubicBezTo>
                <a:close/>
                <a:moveTo>
                  <a:pt x="5089322" y="540919"/>
                </a:moveTo>
                <a:lnTo>
                  <a:pt x="5089322" y="597115"/>
                </a:lnTo>
                <a:lnTo>
                  <a:pt x="5136767" y="597115"/>
                </a:lnTo>
                <a:lnTo>
                  <a:pt x="5136767" y="540919"/>
                </a:lnTo>
                <a:close/>
                <a:moveTo>
                  <a:pt x="5022107" y="540919"/>
                </a:moveTo>
                <a:lnTo>
                  <a:pt x="5022107" y="597115"/>
                </a:lnTo>
                <a:lnTo>
                  <a:pt x="5069552" y="597115"/>
                </a:lnTo>
                <a:lnTo>
                  <a:pt x="5069552" y="540919"/>
                </a:lnTo>
                <a:close/>
                <a:moveTo>
                  <a:pt x="4954891" y="540919"/>
                </a:moveTo>
                <a:lnTo>
                  <a:pt x="4954891" y="597115"/>
                </a:lnTo>
                <a:lnTo>
                  <a:pt x="5002336" y="597115"/>
                </a:lnTo>
                <a:lnTo>
                  <a:pt x="5002336" y="540919"/>
                </a:lnTo>
                <a:close/>
                <a:moveTo>
                  <a:pt x="6786085" y="525874"/>
                </a:moveTo>
                <a:cubicBezTo>
                  <a:pt x="6772983" y="525874"/>
                  <a:pt x="6762363" y="531200"/>
                  <a:pt x="6762363" y="537769"/>
                </a:cubicBezTo>
                <a:cubicBezTo>
                  <a:pt x="6762363" y="544339"/>
                  <a:pt x="6772983" y="549664"/>
                  <a:pt x="6786085" y="549664"/>
                </a:cubicBezTo>
                <a:cubicBezTo>
                  <a:pt x="6799187" y="549664"/>
                  <a:pt x="6809808" y="544339"/>
                  <a:pt x="6809808" y="537769"/>
                </a:cubicBezTo>
                <a:cubicBezTo>
                  <a:pt x="6809808" y="531200"/>
                  <a:pt x="6799187" y="525874"/>
                  <a:pt x="6786085" y="525874"/>
                </a:cubicBezTo>
                <a:close/>
                <a:moveTo>
                  <a:pt x="6716894" y="525874"/>
                </a:moveTo>
                <a:cubicBezTo>
                  <a:pt x="6703792" y="525874"/>
                  <a:pt x="6693171" y="531200"/>
                  <a:pt x="6693171" y="537769"/>
                </a:cubicBezTo>
                <a:cubicBezTo>
                  <a:pt x="6693171" y="544339"/>
                  <a:pt x="6703792" y="549664"/>
                  <a:pt x="6716894" y="549664"/>
                </a:cubicBezTo>
                <a:cubicBezTo>
                  <a:pt x="6729995" y="549664"/>
                  <a:pt x="6740616" y="544339"/>
                  <a:pt x="6740616" y="537769"/>
                </a:cubicBezTo>
                <a:cubicBezTo>
                  <a:pt x="6740616" y="531200"/>
                  <a:pt x="6729995" y="525874"/>
                  <a:pt x="6716894" y="525874"/>
                </a:cubicBezTo>
                <a:close/>
                <a:moveTo>
                  <a:pt x="6649679" y="525874"/>
                </a:moveTo>
                <a:cubicBezTo>
                  <a:pt x="6636577" y="525874"/>
                  <a:pt x="6625956" y="531200"/>
                  <a:pt x="6625956" y="537769"/>
                </a:cubicBezTo>
                <a:cubicBezTo>
                  <a:pt x="6625956" y="544339"/>
                  <a:pt x="6636577" y="549664"/>
                  <a:pt x="6649679" y="549664"/>
                </a:cubicBezTo>
                <a:cubicBezTo>
                  <a:pt x="6662780" y="549664"/>
                  <a:pt x="6673401" y="544339"/>
                  <a:pt x="6673401" y="537769"/>
                </a:cubicBezTo>
                <a:cubicBezTo>
                  <a:pt x="6673401" y="531200"/>
                  <a:pt x="6662780" y="525874"/>
                  <a:pt x="6649679" y="525874"/>
                </a:cubicBezTo>
                <a:close/>
                <a:moveTo>
                  <a:pt x="6580486" y="525874"/>
                </a:moveTo>
                <a:cubicBezTo>
                  <a:pt x="6567385" y="525874"/>
                  <a:pt x="6556764" y="531200"/>
                  <a:pt x="6556764" y="537769"/>
                </a:cubicBezTo>
                <a:cubicBezTo>
                  <a:pt x="6556764" y="544339"/>
                  <a:pt x="6567385" y="549664"/>
                  <a:pt x="6580486" y="549664"/>
                </a:cubicBezTo>
                <a:cubicBezTo>
                  <a:pt x="6593588" y="549664"/>
                  <a:pt x="6604209" y="544339"/>
                  <a:pt x="6604209" y="537769"/>
                </a:cubicBezTo>
                <a:cubicBezTo>
                  <a:pt x="6604209" y="531200"/>
                  <a:pt x="6593588" y="525874"/>
                  <a:pt x="6580486" y="525874"/>
                </a:cubicBezTo>
                <a:close/>
                <a:moveTo>
                  <a:pt x="6515248" y="525874"/>
                </a:moveTo>
                <a:cubicBezTo>
                  <a:pt x="6502146" y="525874"/>
                  <a:pt x="6491526" y="531200"/>
                  <a:pt x="6491526" y="537769"/>
                </a:cubicBezTo>
                <a:cubicBezTo>
                  <a:pt x="6491526" y="544339"/>
                  <a:pt x="6502146" y="549664"/>
                  <a:pt x="6515248" y="549664"/>
                </a:cubicBezTo>
                <a:cubicBezTo>
                  <a:pt x="6528350" y="549664"/>
                  <a:pt x="6538971" y="544339"/>
                  <a:pt x="6538971" y="537769"/>
                </a:cubicBezTo>
                <a:cubicBezTo>
                  <a:pt x="6538971" y="531200"/>
                  <a:pt x="6528350" y="525874"/>
                  <a:pt x="6515248" y="525874"/>
                </a:cubicBezTo>
                <a:close/>
                <a:moveTo>
                  <a:pt x="6446253" y="525874"/>
                </a:moveTo>
                <a:cubicBezTo>
                  <a:pt x="6433151" y="525874"/>
                  <a:pt x="6422531" y="531200"/>
                  <a:pt x="6422531" y="537769"/>
                </a:cubicBezTo>
                <a:cubicBezTo>
                  <a:pt x="6422531" y="544339"/>
                  <a:pt x="6433151" y="549664"/>
                  <a:pt x="6446253" y="549664"/>
                </a:cubicBezTo>
                <a:cubicBezTo>
                  <a:pt x="6459355" y="549664"/>
                  <a:pt x="6469976" y="544339"/>
                  <a:pt x="6469976" y="537769"/>
                </a:cubicBezTo>
                <a:cubicBezTo>
                  <a:pt x="6469976" y="531200"/>
                  <a:pt x="6459355" y="525874"/>
                  <a:pt x="6446253" y="525874"/>
                </a:cubicBezTo>
                <a:close/>
                <a:moveTo>
                  <a:pt x="2985070" y="525874"/>
                </a:moveTo>
                <a:cubicBezTo>
                  <a:pt x="2970159" y="525874"/>
                  <a:pt x="2958072" y="531200"/>
                  <a:pt x="2958072" y="537769"/>
                </a:cubicBezTo>
                <a:cubicBezTo>
                  <a:pt x="2958072" y="544339"/>
                  <a:pt x="2970159" y="549664"/>
                  <a:pt x="2985070" y="549664"/>
                </a:cubicBezTo>
                <a:cubicBezTo>
                  <a:pt x="2999982" y="549664"/>
                  <a:pt x="3012069" y="544339"/>
                  <a:pt x="3012069" y="537769"/>
                </a:cubicBezTo>
                <a:cubicBezTo>
                  <a:pt x="3012069" y="531200"/>
                  <a:pt x="2999982" y="525874"/>
                  <a:pt x="2985070" y="525874"/>
                </a:cubicBezTo>
                <a:close/>
                <a:moveTo>
                  <a:pt x="2906320" y="525874"/>
                </a:moveTo>
                <a:cubicBezTo>
                  <a:pt x="2891409" y="525874"/>
                  <a:pt x="2879322" y="531200"/>
                  <a:pt x="2879322" y="537769"/>
                </a:cubicBezTo>
                <a:cubicBezTo>
                  <a:pt x="2879322" y="544339"/>
                  <a:pt x="2891409" y="549664"/>
                  <a:pt x="2906320" y="549664"/>
                </a:cubicBezTo>
                <a:cubicBezTo>
                  <a:pt x="2921232" y="549664"/>
                  <a:pt x="2933319" y="544339"/>
                  <a:pt x="2933319" y="537769"/>
                </a:cubicBezTo>
                <a:cubicBezTo>
                  <a:pt x="2933319" y="531200"/>
                  <a:pt x="2921232" y="525874"/>
                  <a:pt x="2906320" y="525874"/>
                </a:cubicBezTo>
                <a:close/>
                <a:moveTo>
                  <a:pt x="2829822" y="525874"/>
                </a:moveTo>
                <a:cubicBezTo>
                  <a:pt x="2814911" y="525874"/>
                  <a:pt x="2802823" y="531200"/>
                  <a:pt x="2802823" y="537769"/>
                </a:cubicBezTo>
                <a:cubicBezTo>
                  <a:pt x="2802823" y="544339"/>
                  <a:pt x="2814911" y="549664"/>
                  <a:pt x="2829822" y="549664"/>
                </a:cubicBezTo>
                <a:cubicBezTo>
                  <a:pt x="2844733" y="549664"/>
                  <a:pt x="2856821" y="544339"/>
                  <a:pt x="2856821" y="537769"/>
                </a:cubicBezTo>
                <a:cubicBezTo>
                  <a:pt x="2856821" y="531200"/>
                  <a:pt x="2844733" y="525874"/>
                  <a:pt x="2829822" y="525874"/>
                </a:cubicBezTo>
                <a:close/>
                <a:moveTo>
                  <a:pt x="2751072" y="525874"/>
                </a:moveTo>
                <a:cubicBezTo>
                  <a:pt x="2736161" y="525874"/>
                  <a:pt x="2724073" y="531200"/>
                  <a:pt x="2724073" y="537769"/>
                </a:cubicBezTo>
                <a:cubicBezTo>
                  <a:pt x="2724073" y="544339"/>
                  <a:pt x="2736161" y="549664"/>
                  <a:pt x="2751072" y="549664"/>
                </a:cubicBezTo>
                <a:cubicBezTo>
                  <a:pt x="2765983" y="549664"/>
                  <a:pt x="2778071" y="544339"/>
                  <a:pt x="2778071" y="537769"/>
                </a:cubicBezTo>
                <a:cubicBezTo>
                  <a:pt x="2778071" y="531200"/>
                  <a:pt x="2765983" y="525874"/>
                  <a:pt x="2751072" y="525874"/>
                </a:cubicBezTo>
                <a:close/>
                <a:moveTo>
                  <a:pt x="2676824" y="525874"/>
                </a:moveTo>
                <a:cubicBezTo>
                  <a:pt x="2661913" y="525874"/>
                  <a:pt x="2649825" y="531200"/>
                  <a:pt x="2649825" y="537769"/>
                </a:cubicBezTo>
                <a:cubicBezTo>
                  <a:pt x="2649825" y="544339"/>
                  <a:pt x="2661913" y="549664"/>
                  <a:pt x="2676824" y="549664"/>
                </a:cubicBezTo>
                <a:cubicBezTo>
                  <a:pt x="2691735" y="549664"/>
                  <a:pt x="2703822" y="544339"/>
                  <a:pt x="2703822" y="537769"/>
                </a:cubicBezTo>
                <a:cubicBezTo>
                  <a:pt x="2703822" y="531200"/>
                  <a:pt x="2691735" y="525874"/>
                  <a:pt x="2676824" y="525874"/>
                </a:cubicBezTo>
                <a:close/>
                <a:moveTo>
                  <a:pt x="2598299" y="525874"/>
                </a:moveTo>
                <a:cubicBezTo>
                  <a:pt x="2583386" y="525874"/>
                  <a:pt x="2571299" y="531200"/>
                  <a:pt x="2571299" y="537769"/>
                </a:cubicBezTo>
                <a:cubicBezTo>
                  <a:pt x="2571299" y="544339"/>
                  <a:pt x="2583386" y="549664"/>
                  <a:pt x="2598299" y="549664"/>
                </a:cubicBezTo>
                <a:cubicBezTo>
                  <a:pt x="2613209" y="549664"/>
                  <a:pt x="2625297" y="544339"/>
                  <a:pt x="2625297" y="537769"/>
                </a:cubicBezTo>
                <a:cubicBezTo>
                  <a:pt x="2625297" y="531200"/>
                  <a:pt x="2613209" y="525874"/>
                  <a:pt x="2598299" y="525874"/>
                </a:cubicBezTo>
                <a:close/>
                <a:moveTo>
                  <a:pt x="8782145" y="520509"/>
                </a:moveTo>
                <a:lnTo>
                  <a:pt x="8782145" y="590224"/>
                </a:lnTo>
                <a:lnTo>
                  <a:pt x="8851574" y="590224"/>
                </a:lnTo>
                <a:lnTo>
                  <a:pt x="8851574" y="520509"/>
                </a:lnTo>
                <a:close/>
                <a:moveTo>
                  <a:pt x="860010" y="520509"/>
                </a:moveTo>
                <a:lnTo>
                  <a:pt x="860010" y="590224"/>
                </a:lnTo>
                <a:lnTo>
                  <a:pt x="929439" y="590224"/>
                </a:lnTo>
                <a:lnTo>
                  <a:pt x="929439" y="520509"/>
                </a:lnTo>
                <a:close/>
                <a:moveTo>
                  <a:pt x="6877940" y="519313"/>
                </a:moveTo>
                <a:lnTo>
                  <a:pt x="7326299" y="519313"/>
                </a:lnTo>
                <a:lnTo>
                  <a:pt x="7326299" y="591441"/>
                </a:lnTo>
                <a:lnTo>
                  <a:pt x="6877940" y="591441"/>
                </a:lnTo>
                <a:close/>
                <a:moveTo>
                  <a:pt x="5541965" y="519313"/>
                </a:moveTo>
                <a:lnTo>
                  <a:pt x="5990324" y="519313"/>
                </a:lnTo>
                <a:lnTo>
                  <a:pt x="5990324" y="591441"/>
                </a:lnTo>
                <a:lnTo>
                  <a:pt x="5541965" y="591441"/>
                </a:lnTo>
                <a:close/>
                <a:moveTo>
                  <a:pt x="3096023" y="519313"/>
                </a:moveTo>
                <a:lnTo>
                  <a:pt x="3544382" y="519313"/>
                </a:lnTo>
                <a:lnTo>
                  <a:pt x="3544382" y="591441"/>
                </a:lnTo>
                <a:lnTo>
                  <a:pt x="3096023" y="591441"/>
                </a:lnTo>
                <a:close/>
                <a:moveTo>
                  <a:pt x="8652461" y="487737"/>
                </a:moveTo>
                <a:lnTo>
                  <a:pt x="8652461" y="557452"/>
                </a:lnTo>
                <a:lnTo>
                  <a:pt x="8721890" y="557452"/>
                </a:lnTo>
                <a:lnTo>
                  <a:pt x="8721890" y="487737"/>
                </a:lnTo>
                <a:close/>
                <a:moveTo>
                  <a:pt x="730327" y="487737"/>
                </a:moveTo>
                <a:lnTo>
                  <a:pt x="730327" y="557452"/>
                </a:lnTo>
                <a:lnTo>
                  <a:pt x="799756" y="557452"/>
                </a:lnTo>
                <a:lnTo>
                  <a:pt x="799756" y="487737"/>
                </a:lnTo>
                <a:close/>
                <a:moveTo>
                  <a:pt x="6053380" y="480983"/>
                </a:moveTo>
                <a:cubicBezTo>
                  <a:pt x="6046990" y="480983"/>
                  <a:pt x="6041809" y="483657"/>
                  <a:pt x="6041809" y="486955"/>
                </a:cubicBezTo>
                <a:lnTo>
                  <a:pt x="6041809" y="510842"/>
                </a:lnTo>
                <a:cubicBezTo>
                  <a:pt x="6041809" y="514140"/>
                  <a:pt x="6046990" y="516813"/>
                  <a:pt x="6053380" y="516813"/>
                </a:cubicBezTo>
                <a:lnTo>
                  <a:pt x="6352477" y="516813"/>
                </a:lnTo>
                <a:cubicBezTo>
                  <a:pt x="6358868" y="516813"/>
                  <a:pt x="6364049" y="514140"/>
                  <a:pt x="6364049" y="510842"/>
                </a:cubicBezTo>
                <a:lnTo>
                  <a:pt x="6364049" y="486955"/>
                </a:lnTo>
                <a:cubicBezTo>
                  <a:pt x="6364049" y="483657"/>
                  <a:pt x="6358868" y="480983"/>
                  <a:pt x="6352477" y="480983"/>
                </a:cubicBezTo>
                <a:close/>
                <a:moveTo>
                  <a:pt x="5089322" y="468791"/>
                </a:moveTo>
                <a:lnTo>
                  <a:pt x="5089322" y="524987"/>
                </a:lnTo>
                <a:lnTo>
                  <a:pt x="5136767" y="524987"/>
                </a:lnTo>
                <a:lnTo>
                  <a:pt x="5136767" y="468791"/>
                </a:lnTo>
                <a:close/>
                <a:moveTo>
                  <a:pt x="5022107" y="468791"/>
                </a:moveTo>
                <a:lnTo>
                  <a:pt x="5022107" y="524987"/>
                </a:lnTo>
                <a:lnTo>
                  <a:pt x="5069552" y="524987"/>
                </a:lnTo>
                <a:lnTo>
                  <a:pt x="5069552" y="468791"/>
                </a:lnTo>
                <a:close/>
                <a:moveTo>
                  <a:pt x="4954891" y="468791"/>
                </a:moveTo>
                <a:lnTo>
                  <a:pt x="4954891" y="524987"/>
                </a:lnTo>
                <a:lnTo>
                  <a:pt x="5002336" y="524987"/>
                </a:lnTo>
                <a:lnTo>
                  <a:pt x="5002336" y="468791"/>
                </a:lnTo>
                <a:close/>
                <a:moveTo>
                  <a:pt x="8522667" y="461825"/>
                </a:moveTo>
                <a:lnTo>
                  <a:pt x="8522667" y="531540"/>
                </a:lnTo>
                <a:lnTo>
                  <a:pt x="8592095" y="531540"/>
                </a:lnTo>
                <a:lnTo>
                  <a:pt x="8592095" y="461825"/>
                </a:lnTo>
                <a:close/>
                <a:moveTo>
                  <a:pt x="600532" y="461825"/>
                </a:moveTo>
                <a:lnTo>
                  <a:pt x="600532" y="531540"/>
                </a:lnTo>
                <a:lnTo>
                  <a:pt x="669961" y="531540"/>
                </a:lnTo>
                <a:lnTo>
                  <a:pt x="669961" y="461825"/>
                </a:lnTo>
                <a:close/>
                <a:moveTo>
                  <a:pt x="7657443" y="440832"/>
                </a:moveTo>
                <a:lnTo>
                  <a:pt x="7657443" y="510547"/>
                </a:lnTo>
                <a:lnTo>
                  <a:pt x="7726873" y="510547"/>
                </a:lnTo>
                <a:lnTo>
                  <a:pt x="7726873" y="440832"/>
                </a:lnTo>
                <a:close/>
                <a:moveTo>
                  <a:pt x="7544503" y="440832"/>
                </a:moveTo>
                <a:lnTo>
                  <a:pt x="7544503" y="510547"/>
                </a:lnTo>
                <a:lnTo>
                  <a:pt x="7613933" y="510547"/>
                </a:lnTo>
                <a:lnTo>
                  <a:pt x="7613933" y="440832"/>
                </a:lnTo>
                <a:close/>
                <a:moveTo>
                  <a:pt x="2161074" y="440832"/>
                </a:moveTo>
                <a:lnTo>
                  <a:pt x="2161074" y="510547"/>
                </a:lnTo>
                <a:lnTo>
                  <a:pt x="2259236" y="510547"/>
                </a:lnTo>
                <a:lnTo>
                  <a:pt x="2259236" y="440832"/>
                </a:lnTo>
                <a:close/>
                <a:moveTo>
                  <a:pt x="2001396" y="440832"/>
                </a:moveTo>
                <a:lnTo>
                  <a:pt x="2001396" y="510547"/>
                </a:lnTo>
                <a:lnTo>
                  <a:pt x="2099558" y="510547"/>
                </a:lnTo>
                <a:lnTo>
                  <a:pt x="2099558" y="440832"/>
                </a:lnTo>
                <a:close/>
                <a:moveTo>
                  <a:pt x="7135254" y="429910"/>
                </a:moveTo>
                <a:lnTo>
                  <a:pt x="7135254" y="486106"/>
                </a:lnTo>
                <a:lnTo>
                  <a:pt x="7182699" y="486106"/>
                </a:lnTo>
                <a:lnTo>
                  <a:pt x="7182699" y="429910"/>
                </a:lnTo>
                <a:close/>
                <a:moveTo>
                  <a:pt x="7068039" y="429910"/>
                </a:moveTo>
                <a:lnTo>
                  <a:pt x="7068039" y="486106"/>
                </a:lnTo>
                <a:lnTo>
                  <a:pt x="7115484" y="486106"/>
                </a:lnTo>
                <a:lnTo>
                  <a:pt x="7115484" y="429910"/>
                </a:lnTo>
                <a:close/>
                <a:moveTo>
                  <a:pt x="7000823" y="429910"/>
                </a:moveTo>
                <a:lnTo>
                  <a:pt x="7000823" y="486106"/>
                </a:lnTo>
                <a:lnTo>
                  <a:pt x="7048268" y="486106"/>
                </a:lnTo>
                <a:lnTo>
                  <a:pt x="7048268" y="429910"/>
                </a:lnTo>
                <a:close/>
                <a:moveTo>
                  <a:pt x="6053380" y="408774"/>
                </a:moveTo>
                <a:cubicBezTo>
                  <a:pt x="6046990" y="408774"/>
                  <a:pt x="6041809" y="411448"/>
                  <a:pt x="6041809" y="414746"/>
                </a:cubicBezTo>
                <a:lnTo>
                  <a:pt x="6041809" y="438632"/>
                </a:lnTo>
                <a:cubicBezTo>
                  <a:pt x="6041809" y="441930"/>
                  <a:pt x="6046990" y="444604"/>
                  <a:pt x="6053380" y="444604"/>
                </a:cubicBezTo>
                <a:lnTo>
                  <a:pt x="6352477" y="444604"/>
                </a:lnTo>
                <a:cubicBezTo>
                  <a:pt x="6358868" y="444604"/>
                  <a:pt x="6364049" y="441930"/>
                  <a:pt x="6364049" y="438632"/>
                </a:cubicBezTo>
                <a:lnTo>
                  <a:pt x="6364049" y="414746"/>
                </a:lnTo>
                <a:cubicBezTo>
                  <a:pt x="6364049" y="411448"/>
                  <a:pt x="6358868" y="408774"/>
                  <a:pt x="6352477" y="408774"/>
                </a:cubicBezTo>
                <a:close/>
                <a:moveTo>
                  <a:pt x="5089322" y="391045"/>
                </a:moveTo>
                <a:lnTo>
                  <a:pt x="5089322" y="447242"/>
                </a:lnTo>
                <a:lnTo>
                  <a:pt x="5136767" y="447242"/>
                </a:lnTo>
                <a:lnTo>
                  <a:pt x="5136767" y="391045"/>
                </a:lnTo>
                <a:close/>
                <a:moveTo>
                  <a:pt x="5022107" y="391045"/>
                </a:moveTo>
                <a:lnTo>
                  <a:pt x="5022107" y="447242"/>
                </a:lnTo>
                <a:lnTo>
                  <a:pt x="5069552" y="447242"/>
                </a:lnTo>
                <a:lnTo>
                  <a:pt x="5069552" y="391045"/>
                </a:lnTo>
                <a:close/>
                <a:moveTo>
                  <a:pt x="4954891" y="391045"/>
                </a:moveTo>
                <a:lnTo>
                  <a:pt x="4954891" y="447242"/>
                </a:lnTo>
                <a:lnTo>
                  <a:pt x="5002336" y="447242"/>
                </a:lnTo>
                <a:lnTo>
                  <a:pt x="5002336" y="391045"/>
                </a:lnTo>
                <a:close/>
                <a:moveTo>
                  <a:pt x="4918247" y="368262"/>
                </a:moveTo>
                <a:lnTo>
                  <a:pt x="5136767" y="368262"/>
                </a:lnTo>
                <a:lnTo>
                  <a:pt x="5189713" y="368262"/>
                </a:lnTo>
                <a:lnTo>
                  <a:pt x="5203981" y="625515"/>
                </a:lnTo>
                <a:lnTo>
                  <a:pt x="4908424" y="624665"/>
                </a:lnTo>
                <a:cubicBezTo>
                  <a:pt x="4907744" y="539197"/>
                  <a:pt x="4918927" y="453730"/>
                  <a:pt x="4918247" y="368262"/>
                </a:cubicBezTo>
                <a:close/>
                <a:moveTo>
                  <a:pt x="7135254" y="357781"/>
                </a:moveTo>
                <a:lnTo>
                  <a:pt x="7135254" y="413978"/>
                </a:lnTo>
                <a:lnTo>
                  <a:pt x="7182699" y="413978"/>
                </a:lnTo>
                <a:lnTo>
                  <a:pt x="7182699" y="357781"/>
                </a:lnTo>
                <a:close/>
                <a:moveTo>
                  <a:pt x="7068039" y="357781"/>
                </a:moveTo>
                <a:lnTo>
                  <a:pt x="7068039" y="413978"/>
                </a:lnTo>
                <a:lnTo>
                  <a:pt x="7115484" y="413978"/>
                </a:lnTo>
                <a:lnTo>
                  <a:pt x="7115484" y="357781"/>
                </a:lnTo>
                <a:close/>
                <a:moveTo>
                  <a:pt x="7000823" y="357781"/>
                </a:moveTo>
                <a:lnTo>
                  <a:pt x="7000823" y="413978"/>
                </a:lnTo>
                <a:lnTo>
                  <a:pt x="7048268" y="413978"/>
                </a:lnTo>
                <a:lnTo>
                  <a:pt x="7048268" y="357781"/>
                </a:lnTo>
                <a:close/>
                <a:moveTo>
                  <a:pt x="2535301" y="357260"/>
                </a:moveTo>
                <a:lnTo>
                  <a:pt x="3045588" y="357260"/>
                </a:lnTo>
                <a:lnTo>
                  <a:pt x="3045588" y="1124744"/>
                </a:lnTo>
                <a:lnTo>
                  <a:pt x="3006441" y="1124744"/>
                </a:lnTo>
                <a:lnTo>
                  <a:pt x="3006441" y="555377"/>
                </a:lnTo>
                <a:lnTo>
                  <a:pt x="2963922" y="555377"/>
                </a:lnTo>
                <a:lnTo>
                  <a:pt x="2963922" y="1124744"/>
                </a:lnTo>
                <a:lnTo>
                  <a:pt x="2927918" y="1124744"/>
                </a:lnTo>
                <a:lnTo>
                  <a:pt x="2927918" y="555377"/>
                </a:lnTo>
                <a:lnTo>
                  <a:pt x="2885399" y="555377"/>
                </a:lnTo>
                <a:lnTo>
                  <a:pt x="2885399" y="1124744"/>
                </a:lnTo>
                <a:lnTo>
                  <a:pt x="2849392" y="1124744"/>
                </a:lnTo>
                <a:lnTo>
                  <a:pt x="2849392" y="555377"/>
                </a:lnTo>
                <a:lnTo>
                  <a:pt x="2806874" y="555377"/>
                </a:lnTo>
                <a:lnTo>
                  <a:pt x="2806874" y="1124744"/>
                </a:lnTo>
                <a:lnTo>
                  <a:pt x="2770869" y="1124744"/>
                </a:lnTo>
                <a:lnTo>
                  <a:pt x="2770869" y="555377"/>
                </a:lnTo>
                <a:lnTo>
                  <a:pt x="2728349" y="555377"/>
                </a:lnTo>
                <a:lnTo>
                  <a:pt x="2728349" y="1124744"/>
                </a:lnTo>
                <a:lnTo>
                  <a:pt x="2692344" y="1124744"/>
                </a:lnTo>
                <a:lnTo>
                  <a:pt x="2692344" y="555377"/>
                </a:lnTo>
                <a:lnTo>
                  <a:pt x="2649825" y="555377"/>
                </a:lnTo>
                <a:lnTo>
                  <a:pt x="2649825" y="1124744"/>
                </a:lnTo>
                <a:lnTo>
                  <a:pt x="2613819" y="1124744"/>
                </a:lnTo>
                <a:lnTo>
                  <a:pt x="2613819" y="555377"/>
                </a:lnTo>
                <a:lnTo>
                  <a:pt x="2571299" y="555377"/>
                </a:lnTo>
                <a:lnTo>
                  <a:pt x="2571299" y="1124744"/>
                </a:lnTo>
                <a:lnTo>
                  <a:pt x="1729843" y="1124744"/>
                </a:lnTo>
                <a:lnTo>
                  <a:pt x="1729843" y="557588"/>
                </a:lnTo>
                <a:lnTo>
                  <a:pt x="1820709" y="557588"/>
                </a:lnTo>
                <a:lnTo>
                  <a:pt x="1772374" y="372838"/>
                </a:lnTo>
                <a:lnTo>
                  <a:pt x="2492769" y="372838"/>
                </a:lnTo>
                <a:lnTo>
                  <a:pt x="2444433" y="557588"/>
                </a:lnTo>
                <a:lnTo>
                  <a:pt x="2535301" y="557588"/>
                </a:lnTo>
                <a:close/>
                <a:moveTo>
                  <a:pt x="8459853" y="351933"/>
                </a:moveTo>
                <a:lnTo>
                  <a:pt x="8965944" y="497315"/>
                </a:lnTo>
                <a:lnTo>
                  <a:pt x="8965944" y="732570"/>
                </a:lnTo>
                <a:lnTo>
                  <a:pt x="9192630" y="732570"/>
                </a:lnTo>
                <a:lnTo>
                  <a:pt x="9192630" y="1124744"/>
                </a:lnTo>
                <a:lnTo>
                  <a:pt x="9099652" y="1124744"/>
                </a:lnTo>
                <a:lnTo>
                  <a:pt x="9099652" y="1030906"/>
                </a:lnTo>
                <a:lnTo>
                  <a:pt x="9062293" y="1030906"/>
                </a:lnTo>
                <a:lnTo>
                  <a:pt x="9062293" y="1124744"/>
                </a:lnTo>
                <a:lnTo>
                  <a:pt x="8984992" y="1124744"/>
                </a:lnTo>
                <a:lnTo>
                  <a:pt x="8984992" y="1030906"/>
                </a:lnTo>
                <a:lnTo>
                  <a:pt x="8947633" y="1030906"/>
                </a:lnTo>
                <a:lnTo>
                  <a:pt x="8947633" y="1124744"/>
                </a:lnTo>
                <a:lnTo>
                  <a:pt x="8870252" y="1124744"/>
                </a:lnTo>
                <a:lnTo>
                  <a:pt x="8870252" y="1030906"/>
                </a:lnTo>
                <a:lnTo>
                  <a:pt x="8832893" y="1030906"/>
                </a:lnTo>
                <a:lnTo>
                  <a:pt x="8832893" y="1124744"/>
                </a:lnTo>
                <a:lnTo>
                  <a:pt x="8752376" y="1124744"/>
                </a:lnTo>
                <a:lnTo>
                  <a:pt x="8752376" y="1030906"/>
                </a:lnTo>
                <a:lnTo>
                  <a:pt x="8715017" y="1030906"/>
                </a:lnTo>
                <a:lnTo>
                  <a:pt x="8715017" y="1124744"/>
                </a:lnTo>
                <a:lnTo>
                  <a:pt x="8650269" y="1124744"/>
                </a:lnTo>
                <a:lnTo>
                  <a:pt x="8650269" y="1030906"/>
                </a:lnTo>
                <a:lnTo>
                  <a:pt x="8612910" y="1030906"/>
                </a:lnTo>
                <a:lnTo>
                  <a:pt x="8612910" y="1124744"/>
                </a:lnTo>
                <a:lnTo>
                  <a:pt x="8516626" y="1124744"/>
                </a:lnTo>
                <a:lnTo>
                  <a:pt x="8516626" y="1030906"/>
                </a:lnTo>
                <a:lnTo>
                  <a:pt x="8479267" y="1030906"/>
                </a:lnTo>
                <a:lnTo>
                  <a:pt x="8479267" y="1124744"/>
                </a:lnTo>
                <a:lnTo>
                  <a:pt x="8398751" y="1124744"/>
                </a:lnTo>
                <a:lnTo>
                  <a:pt x="8398751" y="1030906"/>
                </a:lnTo>
                <a:lnTo>
                  <a:pt x="8361392" y="1030906"/>
                </a:lnTo>
                <a:lnTo>
                  <a:pt x="8361392" y="1124744"/>
                </a:lnTo>
                <a:lnTo>
                  <a:pt x="8292933" y="1124744"/>
                </a:lnTo>
                <a:lnTo>
                  <a:pt x="8292933" y="1030906"/>
                </a:lnTo>
                <a:lnTo>
                  <a:pt x="8255574" y="1030906"/>
                </a:lnTo>
                <a:lnTo>
                  <a:pt x="8255574" y="1124744"/>
                </a:lnTo>
                <a:lnTo>
                  <a:pt x="8163002" y="1124744"/>
                </a:lnTo>
                <a:lnTo>
                  <a:pt x="8163002" y="1030906"/>
                </a:lnTo>
                <a:lnTo>
                  <a:pt x="8125642" y="1030906"/>
                </a:lnTo>
                <a:lnTo>
                  <a:pt x="8125642" y="1124744"/>
                </a:lnTo>
                <a:lnTo>
                  <a:pt x="8029583" y="1124744"/>
                </a:lnTo>
                <a:lnTo>
                  <a:pt x="8029583" y="1075490"/>
                </a:lnTo>
                <a:lnTo>
                  <a:pt x="7960155" y="1075490"/>
                </a:lnTo>
                <a:lnTo>
                  <a:pt x="7960155" y="1124744"/>
                </a:lnTo>
                <a:lnTo>
                  <a:pt x="6840577" y="1124744"/>
                </a:lnTo>
                <a:lnTo>
                  <a:pt x="6840577" y="591442"/>
                </a:lnTo>
                <a:lnTo>
                  <a:pt x="7352433" y="591442"/>
                </a:lnTo>
                <a:lnTo>
                  <a:pt x="7352433" y="557588"/>
                </a:lnTo>
                <a:lnTo>
                  <a:pt x="7416704" y="557588"/>
                </a:lnTo>
                <a:lnTo>
                  <a:pt x="7382516" y="372838"/>
                </a:lnTo>
                <a:lnTo>
                  <a:pt x="7892050" y="372838"/>
                </a:lnTo>
                <a:lnTo>
                  <a:pt x="7857863" y="557588"/>
                </a:lnTo>
                <a:lnTo>
                  <a:pt x="7922133" y="557588"/>
                </a:lnTo>
                <a:lnTo>
                  <a:pt x="7922133" y="1044481"/>
                </a:lnTo>
                <a:lnTo>
                  <a:pt x="8048655" y="1044481"/>
                </a:lnTo>
                <a:lnTo>
                  <a:pt x="8048655" y="1018047"/>
                </a:lnTo>
                <a:lnTo>
                  <a:pt x="8048655" y="589831"/>
                </a:lnTo>
                <a:lnTo>
                  <a:pt x="8459853" y="589831"/>
                </a:lnTo>
                <a:close/>
                <a:moveTo>
                  <a:pt x="537721" y="351933"/>
                </a:moveTo>
                <a:lnTo>
                  <a:pt x="1269597" y="585715"/>
                </a:lnTo>
                <a:lnTo>
                  <a:pt x="1270175" y="1124744"/>
                </a:lnTo>
                <a:lnTo>
                  <a:pt x="1177519" y="1124744"/>
                </a:lnTo>
                <a:lnTo>
                  <a:pt x="1177519" y="1030906"/>
                </a:lnTo>
                <a:lnTo>
                  <a:pt x="1140160" y="1030906"/>
                </a:lnTo>
                <a:lnTo>
                  <a:pt x="1140160" y="1124744"/>
                </a:lnTo>
                <a:lnTo>
                  <a:pt x="1062858" y="1124744"/>
                </a:lnTo>
                <a:lnTo>
                  <a:pt x="1062858" y="1030906"/>
                </a:lnTo>
                <a:lnTo>
                  <a:pt x="1025499" y="1030906"/>
                </a:lnTo>
                <a:lnTo>
                  <a:pt x="1025499" y="1124744"/>
                </a:lnTo>
                <a:lnTo>
                  <a:pt x="948119" y="1124744"/>
                </a:lnTo>
                <a:lnTo>
                  <a:pt x="948119" y="1030906"/>
                </a:lnTo>
                <a:lnTo>
                  <a:pt x="910760" y="1030906"/>
                </a:lnTo>
                <a:lnTo>
                  <a:pt x="910760" y="1124744"/>
                </a:lnTo>
                <a:lnTo>
                  <a:pt x="830242" y="1124744"/>
                </a:lnTo>
                <a:lnTo>
                  <a:pt x="830242" y="1030906"/>
                </a:lnTo>
                <a:lnTo>
                  <a:pt x="792883" y="1030906"/>
                </a:lnTo>
                <a:lnTo>
                  <a:pt x="792883" y="1124744"/>
                </a:lnTo>
                <a:lnTo>
                  <a:pt x="728136" y="1124744"/>
                </a:lnTo>
                <a:lnTo>
                  <a:pt x="728136" y="1030906"/>
                </a:lnTo>
                <a:lnTo>
                  <a:pt x="690777" y="1030906"/>
                </a:lnTo>
                <a:lnTo>
                  <a:pt x="690777" y="1124744"/>
                </a:lnTo>
                <a:lnTo>
                  <a:pt x="594493" y="1124744"/>
                </a:lnTo>
                <a:lnTo>
                  <a:pt x="594493" y="1030906"/>
                </a:lnTo>
                <a:lnTo>
                  <a:pt x="557134" y="1030906"/>
                </a:lnTo>
                <a:lnTo>
                  <a:pt x="557134" y="1124744"/>
                </a:lnTo>
                <a:lnTo>
                  <a:pt x="476618" y="1124744"/>
                </a:lnTo>
                <a:lnTo>
                  <a:pt x="476618" y="1030906"/>
                </a:lnTo>
                <a:lnTo>
                  <a:pt x="439259" y="1030906"/>
                </a:lnTo>
                <a:lnTo>
                  <a:pt x="439259" y="1124744"/>
                </a:lnTo>
                <a:lnTo>
                  <a:pt x="370800" y="1124744"/>
                </a:lnTo>
                <a:lnTo>
                  <a:pt x="370800" y="1030906"/>
                </a:lnTo>
                <a:lnTo>
                  <a:pt x="333441" y="1030906"/>
                </a:lnTo>
                <a:lnTo>
                  <a:pt x="333441" y="1124744"/>
                </a:lnTo>
                <a:lnTo>
                  <a:pt x="240868" y="1124744"/>
                </a:lnTo>
                <a:lnTo>
                  <a:pt x="240868" y="1030906"/>
                </a:lnTo>
                <a:lnTo>
                  <a:pt x="203509" y="1030906"/>
                </a:lnTo>
                <a:lnTo>
                  <a:pt x="203509" y="1124744"/>
                </a:lnTo>
                <a:lnTo>
                  <a:pt x="107450" y="1124744"/>
                </a:lnTo>
                <a:lnTo>
                  <a:pt x="107450" y="1075490"/>
                </a:lnTo>
                <a:lnTo>
                  <a:pt x="38022" y="1075490"/>
                </a:lnTo>
                <a:lnTo>
                  <a:pt x="38022" y="1124744"/>
                </a:lnTo>
                <a:lnTo>
                  <a:pt x="0" y="1124744"/>
                </a:lnTo>
                <a:lnTo>
                  <a:pt x="0" y="1044481"/>
                </a:lnTo>
                <a:lnTo>
                  <a:pt x="126523" y="1044481"/>
                </a:lnTo>
                <a:lnTo>
                  <a:pt x="126523" y="1018047"/>
                </a:lnTo>
                <a:lnTo>
                  <a:pt x="126523" y="589831"/>
                </a:lnTo>
                <a:lnTo>
                  <a:pt x="537721" y="589831"/>
                </a:lnTo>
                <a:close/>
                <a:moveTo>
                  <a:pt x="6041809" y="282324"/>
                </a:moveTo>
                <a:lnTo>
                  <a:pt x="6364049" y="282324"/>
                </a:lnTo>
                <a:lnTo>
                  <a:pt x="6364049" y="373324"/>
                </a:lnTo>
                <a:lnTo>
                  <a:pt x="6390900" y="373324"/>
                </a:lnTo>
                <a:lnTo>
                  <a:pt x="6390900" y="357260"/>
                </a:lnTo>
                <a:lnTo>
                  <a:pt x="6839258" y="357260"/>
                </a:lnTo>
                <a:lnTo>
                  <a:pt x="6839258" y="1124744"/>
                </a:lnTo>
                <a:lnTo>
                  <a:pt x="6804864" y="1124744"/>
                </a:lnTo>
                <a:lnTo>
                  <a:pt x="6804864" y="555377"/>
                </a:lnTo>
                <a:lnTo>
                  <a:pt x="6767505" y="555377"/>
                </a:lnTo>
                <a:lnTo>
                  <a:pt x="6767505" y="1124744"/>
                </a:lnTo>
                <a:lnTo>
                  <a:pt x="6735869" y="1124744"/>
                </a:lnTo>
                <a:lnTo>
                  <a:pt x="6735869" y="555377"/>
                </a:lnTo>
                <a:lnTo>
                  <a:pt x="6698510" y="555377"/>
                </a:lnTo>
                <a:lnTo>
                  <a:pt x="6698510" y="1124744"/>
                </a:lnTo>
                <a:lnTo>
                  <a:pt x="6666874" y="1124744"/>
                </a:lnTo>
                <a:lnTo>
                  <a:pt x="6666874" y="555377"/>
                </a:lnTo>
                <a:lnTo>
                  <a:pt x="6629515" y="555377"/>
                </a:lnTo>
                <a:lnTo>
                  <a:pt x="6629515" y="1124744"/>
                </a:lnTo>
                <a:lnTo>
                  <a:pt x="6597880" y="1124744"/>
                </a:lnTo>
                <a:lnTo>
                  <a:pt x="6597880" y="555377"/>
                </a:lnTo>
                <a:lnTo>
                  <a:pt x="6560521" y="555377"/>
                </a:lnTo>
                <a:lnTo>
                  <a:pt x="6560521" y="1124744"/>
                </a:lnTo>
                <a:lnTo>
                  <a:pt x="6528885" y="1124744"/>
                </a:lnTo>
                <a:lnTo>
                  <a:pt x="6528885" y="555377"/>
                </a:lnTo>
                <a:lnTo>
                  <a:pt x="6491526" y="555377"/>
                </a:lnTo>
                <a:lnTo>
                  <a:pt x="6491526" y="1124744"/>
                </a:lnTo>
                <a:lnTo>
                  <a:pt x="6459890" y="1124744"/>
                </a:lnTo>
                <a:lnTo>
                  <a:pt x="6459890" y="555377"/>
                </a:lnTo>
                <a:lnTo>
                  <a:pt x="6422531" y="555377"/>
                </a:lnTo>
                <a:lnTo>
                  <a:pt x="6422531" y="1124744"/>
                </a:lnTo>
                <a:lnTo>
                  <a:pt x="5504601" y="1124744"/>
                </a:lnTo>
                <a:lnTo>
                  <a:pt x="5504601" y="591442"/>
                </a:lnTo>
                <a:lnTo>
                  <a:pt x="6014955" y="591442"/>
                </a:lnTo>
                <a:lnTo>
                  <a:pt x="6014955" y="373324"/>
                </a:lnTo>
                <a:lnTo>
                  <a:pt x="6041809" y="373324"/>
                </a:lnTo>
                <a:close/>
                <a:moveTo>
                  <a:pt x="7135254" y="280036"/>
                </a:moveTo>
                <a:lnTo>
                  <a:pt x="7135254" y="336233"/>
                </a:lnTo>
                <a:lnTo>
                  <a:pt x="7182699" y="336233"/>
                </a:lnTo>
                <a:lnTo>
                  <a:pt x="7182699" y="280036"/>
                </a:lnTo>
                <a:close/>
                <a:moveTo>
                  <a:pt x="7068039" y="280036"/>
                </a:moveTo>
                <a:lnTo>
                  <a:pt x="7068039" y="336233"/>
                </a:lnTo>
                <a:lnTo>
                  <a:pt x="7115484" y="336233"/>
                </a:lnTo>
                <a:lnTo>
                  <a:pt x="7115484" y="280036"/>
                </a:lnTo>
                <a:close/>
                <a:moveTo>
                  <a:pt x="7000823" y="280036"/>
                </a:moveTo>
                <a:lnTo>
                  <a:pt x="7000823" y="336233"/>
                </a:lnTo>
                <a:lnTo>
                  <a:pt x="7048268" y="336233"/>
                </a:lnTo>
                <a:lnTo>
                  <a:pt x="7048268" y="280036"/>
                </a:lnTo>
                <a:close/>
                <a:moveTo>
                  <a:pt x="5030012" y="278640"/>
                </a:moveTo>
                <a:lnTo>
                  <a:pt x="5030012" y="334836"/>
                </a:lnTo>
                <a:lnTo>
                  <a:pt x="5077457" y="334836"/>
                </a:lnTo>
                <a:lnTo>
                  <a:pt x="5077457" y="278640"/>
                </a:lnTo>
                <a:close/>
                <a:moveTo>
                  <a:pt x="6964179" y="257253"/>
                </a:moveTo>
                <a:lnTo>
                  <a:pt x="7182699" y="257253"/>
                </a:lnTo>
                <a:lnTo>
                  <a:pt x="7235645" y="257253"/>
                </a:lnTo>
                <a:lnTo>
                  <a:pt x="7249913" y="514506"/>
                </a:lnTo>
                <a:lnTo>
                  <a:pt x="6954356" y="513656"/>
                </a:lnTo>
                <a:cubicBezTo>
                  <a:pt x="6953676" y="428188"/>
                  <a:pt x="6964859" y="342721"/>
                  <a:pt x="6964179" y="257253"/>
                </a:cubicBezTo>
                <a:close/>
                <a:moveTo>
                  <a:pt x="6446253" y="226127"/>
                </a:moveTo>
                <a:lnTo>
                  <a:pt x="6768492" y="226127"/>
                </a:lnTo>
                <a:lnTo>
                  <a:pt x="6768492" y="356752"/>
                </a:lnTo>
                <a:lnTo>
                  <a:pt x="6446253" y="356752"/>
                </a:lnTo>
                <a:close/>
                <a:moveTo>
                  <a:pt x="2598299" y="226127"/>
                </a:moveTo>
                <a:lnTo>
                  <a:pt x="2965046" y="226127"/>
                </a:lnTo>
                <a:lnTo>
                  <a:pt x="2965046" y="356752"/>
                </a:lnTo>
                <a:lnTo>
                  <a:pt x="2598299" y="356752"/>
                </a:lnTo>
                <a:close/>
                <a:moveTo>
                  <a:pt x="5030012" y="203703"/>
                </a:moveTo>
                <a:lnTo>
                  <a:pt x="5030012" y="259900"/>
                </a:lnTo>
                <a:lnTo>
                  <a:pt x="5077457" y="259900"/>
                </a:lnTo>
                <a:lnTo>
                  <a:pt x="5077457" y="203703"/>
                </a:lnTo>
                <a:close/>
                <a:moveTo>
                  <a:pt x="2138422" y="172996"/>
                </a:moveTo>
                <a:cubicBezTo>
                  <a:pt x="2154562" y="172996"/>
                  <a:pt x="2167647" y="186080"/>
                  <a:pt x="2167647" y="202221"/>
                </a:cubicBezTo>
                <a:lnTo>
                  <a:pt x="2167647" y="277051"/>
                </a:lnTo>
                <a:cubicBezTo>
                  <a:pt x="2167647" y="285122"/>
                  <a:pt x="2164375" y="292428"/>
                  <a:pt x="2159087" y="297717"/>
                </a:cubicBezTo>
                <a:lnTo>
                  <a:pt x="2140684" y="305339"/>
                </a:lnTo>
                <a:lnTo>
                  <a:pt x="2299542" y="305339"/>
                </a:lnTo>
                <a:lnTo>
                  <a:pt x="2299542" y="370652"/>
                </a:lnTo>
                <a:lnTo>
                  <a:pt x="1977302" y="370652"/>
                </a:lnTo>
                <a:lnTo>
                  <a:pt x="1977302" y="305339"/>
                </a:lnTo>
                <a:lnTo>
                  <a:pt x="2136159" y="305339"/>
                </a:lnTo>
                <a:lnTo>
                  <a:pt x="2117756" y="297717"/>
                </a:lnTo>
                <a:cubicBezTo>
                  <a:pt x="2112467" y="292428"/>
                  <a:pt x="2109197" y="285122"/>
                  <a:pt x="2109197" y="277051"/>
                </a:cubicBezTo>
                <a:lnTo>
                  <a:pt x="2109197" y="202221"/>
                </a:lnTo>
                <a:cubicBezTo>
                  <a:pt x="2109197" y="186080"/>
                  <a:pt x="2122280" y="172996"/>
                  <a:pt x="2138422" y="172996"/>
                </a:cubicBezTo>
                <a:close/>
                <a:moveTo>
                  <a:pt x="7075945" y="167631"/>
                </a:moveTo>
                <a:lnTo>
                  <a:pt x="7075945" y="223827"/>
                </a:lnTo>
                <a:lnTo>
                  <a:pt x="7123390" y="223827"/>
                </a:lnTo>
                <a:lnTo>
                  <a:pt x="7123390" y="167631"/>
                </a:lnTo>
                <a:close/>
                <a:moveTo>
                  <a:pt x="6575203" y="143320"/>
                </a:moveTo>
                <a:lnTo>
                  <a:pt x="6607103" y="143320"/>
                </a:lnTo>
                <a:cubicBezTo>
                  <a:pt x="6611507" y="143320"/>
                  <a:pt x="6615078" y="146891"/>
                  <a:pt x="6615078" y="151295"/>
                </a:cubicBezTo>
                <a:lnTo>
                  <a:pt x="6615078" y="218116"/>
                </a:lnTo>
                <a:cubicBezTo>
                  <a:pt x="6615078" y="222520"/>
                  <a:pt x="6611507" y="226091"/>
                  <a:pt x="6607103" y="226091"/>
                </a:cubicBezTo>
                <a:lnTo>
                  <a:pt x="6575203" y="226091"/>
                </a:lnTo>
                <a:cubicBezTo>
                  <a:pt x="6570799" y="226091"/>
                  <a:pt x="6567228" y="222520"/>
                  <a:pt x="6567228" y="218116"/>
                </a:cubicBezTo>
                <a:lnTo>
                  <a:pt x="6567228" y="151295"/>
                </a:lnTo>
                <a:cubicBezTo>
                  <a:pt x="6567228" y="146891"/>
                  <a:pt x="6570799" y="143320"/>
                  <a:pt x="6575203" y="143320"/>
                </a:cubicBezTo>
                <a:close/>
                <a:moveTo>
                  <a:pt x="2714132" y="143320"/>
                </a:moveTo>
                <a:lnTo>
                  <a:pt x="2750437" y="143320"/>
                </a:lnTo>
                <a:cubicBezTo>
                  <a:pt x="2755450" y="143320"/>
                  <a:pt x="2759514" y="147384"/>
                  <a:pt x="2759514" y="152397"/>
                </a:cubicBezTo>
                <a:lnTo>
                  <a:pt x="2759514" y="217014"/>
                </a:lnTo>
                <a:cubicBezTo>
                  <a:pt x="2759514" y="222027"/>
                  <a:pt x="2755450" y="226091"/>
                  <a:pt x="2750437" y="226091"/>
                </a:cubicBezTo>
                <a:lnTo>
                  <a:pt x="2714132" y="226091"/>
                </a:lnTo>
                <a:cubicBezTo>
                  <a:pt x="2709119" y="226091"/>
                  <a:pt x="2705054" y="222027"/>
                  <a:pt x="2705054" y="217014"/>
                </a:cubicBezTo>
                <a:lnTo>
                  <a:pt x="2705054" y="152397"/>
                </a:lnTo>
                <a:cubicBezTo>
                  <a:pt x="2705054" y="147384"/>
                  <a:pt x="2709119" y="143320"/>
                  <a:pt x="2714132" y="143320"/>
                </a:cubicBezTo>
                <a:close/>
                <a:moveTo>
                  <a:pt x="5030012" y="128766"/>
                </a:moveTo>
                <a:lnTo>
                  <a:pt x="5030012" y="184963"/>
                </a:lnTo>
                <a:lnTo>
                  <a:pt x="5077457" y="184963"/>
                </a:lnTo>
                <a:lnTo>
                  <a:pt x="5077457" y="128766"/>
                </a:lnTo>
                <a:close/>
                <a:moveTo>
                  <a:pt x="7581206" y="128500"/>
                </a:moveTo>
                <a:lnTo>
                  <a:pt x="7701636" y="128500"/>
                </a:lnTo>
                <a:lnTo>
                  <a:pt x="7701636" y="305339"/>
                </a:lnTo>
                <a:lnTo>
                  <a:pt x="7755380" y="305339"/>
                </a:lnTo>
                <a:lnTo>
                  <a:pt x="7755380" y="370652"/>
                </a:lnTo>
                <a:lnTo>
                  <a:pt x="7527461" y="370652"/>
                </a:lnTo>
                <a:lnTo>
                  <a:pt x="7527461" y="305339"/>
                </a:lnTo>
                <a:lnTo>
                  <a:pt x="7581206" y="305339"/>
                </a:lnTo>
                <a:close/>
                <a:moveTo>
                  <a:pt x="4980981" y="111009"/>
                </a:moveTo>
                <a:lnTo>
                  <a:pt x="5128990" y="111009"/>
                </a:lnTo>
                <a:lnTo>
                  <a:pt x="5136767" y="368262"/>
                </a:lnTo>
                <a:lnTo>
                  <a:pt x="4975625" y="367412"/>
                </a:lnTo>
                <a:cubicBezTo>
                  <a:pt x="4975254" y="281944"/>
                  <a:pt x="4981352" y="196477"/>
                  <a:pt x="4980981" y="111009"/>
                </a:cubicBezTo>
                <a:close/>
                <a:moveTo>
                  <a:pt x="7075945" y="92693"/>
                </a:moveTo>
                <a:lnTo>
                  <a:pt x="7075945" y="148890"/>
                </a:lnTo>
                <a:lnTo>
                  <a:pt x="7123390" y="148890"/>
                </a:lnTo>
                <a:lnTo>
                  <a:pt x="7123390" y="92693"/>
                </a:lnTo>
                <a:close/>
                <a:moveTo>
                  <a:pt x="6654422" y="40284"/>
                </a:moveTo>
                <a:lnTo>
                  <a:pt x="6679327" y="40284"/>
                </a:lnTo>
                <a:cubicBezTo>
                  <a:pt x="6682766" y="40284"/>
                  <a:pt x="6685554" y="43072"/>
                  <a:pt x="6685554" y="46511"/>
                </a:cubicBezTo>
                <a:lnTo>
                  <a:pt x="6685554" y="219863"/>
                </a:lnTo>
                <a:cubicBezTo>
                  <a:pt x="6685554" y="223302"/>
                  <a:pt x="6682766" y="226090"/>
                  <a:pt x="6679327" y="226090"/>
                </a:cubicBezTo>
                <a:lnTo>
                  <a:pt x="6654422" y="226090"/>
                </a:lnTo>
                <a:cubicBezTo>
                  <a:pt x="6650983" y="226090"/>
                  <a:pt x="6648195" y="223302"/>
                  <a:pt x="6648195" y="219863"/>
                </a:cubicBezTo>
                <a:lnTo>
                  <a:pt x="6648195" y="46511"/>
                </a:lnTo>
                <a:cubicBezTo>
                  <a:pt x="6648195" y="43072"/>
                  <a:pt x="6650983" y="40284"/>
                  <a:pt x="6654422" y="40284"/>
                </a:cubicBezTo>
                <a:close/>
                <a:moveTo>
                  <a:pt x="2804291" y="40284"/>
                </a:moveTo>
                <a:lnTo>
                  <a:pt x="2832636" y="40284"/>
                </a:lnTo>
                <a:cubicBezTo>
                  <a:pt x="2836549" y="40284"/>
                  <a:pt x="2839722" y="43457"/>
                  <a:pt x="2839722" y="47371"/>
                </a:cubicBezTo>
                <a:lnTo>
                  <a:pt x="2839722" y="219003"/>
                </a:lnTo>
                <a:cubicBezTo>
                  <a:pt x="2839722" y="222917"/>
                  <a:pt x="2836549" y="226090"/>
                  <a:pt x="2832636" y="226090"/>
                </a:cubicBezTo>
                <a:lnTo>
                  <a:pt x="2804291" y="226090"/>
                </a:lnTo>
                <a:cubicBezTo>
                  <a:pt x="2800377" y="226090"/>
                  <a:pt x="2797204" y="222917"/>
                  <a:pt x="2797204" y="219003"/>
                </a:cubicBezTo>
                <a:lnTo>
                  <a:pt x="2797204" y="47371"/>
                </a:lnTo>
                <a:cubicBezTo>
                  <a:pt x="2797204" y="43457"/>
                  <a:pt x="2800377" y="40284"/>
                  <a:pt x="2804291" y="40284"/>
                </a:cubicBezTo>
                <a:close/>
                <a:moveTo>
                  <a:pt x="7075945" y="17757"/>
                </a:moveTo>
                <a:lnTo>
                  <a:pt x="7075945" y="73953"/>
                </a:lnTo>
                <a:lnTo>
                  <a:pt x="7123390" y="73953"/>
                </a:lnTo>
                <a:lnTo>
                  <a:pt x="7123390" y="17757"/>
                </a:lnTo>
                <a:close/>
                <a:moveTo>
                  <a:pt x="7026913" y="0"/>
                </a:moveTo>
                <a:lnTo>
                  <a:pt x="7174920" y="0"/>
                </a:lnTo>
                <a:lnTo>
                  <a:pt x="7182699" y="257253"/>
                </a:lnTo>
                <a:lnTo>
                  <a:pt x="7021556" y="256403"/>
                </a:lnTo>
                <a:cubicBezTo>
                  <a:pt x="7021186" y="170935"/>
                  <a:pt x="7027283" y="85468"/>
                  <a:pt x="7026913" y="0"/>
                </a:cubicBezTo>
                <a:close/>
              </a:path>
            </a:pathLst>
          </a:custGeom>
          <a:solidFill>
            <a:schemeClr val="bg1">
              <a:lumMod val="85000"/>
              <a:alpha val="66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8591DB1-3997-DB88-374F-2F74F309D609}"/>
              </a:ext>
            </a:extLst>
          </p:cNvPr>
          <p:cNvGrpSpPr/>
          <p:nvPr userDrawn="1"/>
        </p:nvGrpSpPr>
        <p:grpSpPr>
          <a:xfrm>
            <a:off x="-23256" y="4450509"/>
            <a:ext cx="12257254" cy="2484642"/>
            <a:chOff x="-23256" y="4450509"/>
            <a:chExt cx="12257254" cy="2484642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A5DBD705-BE11-4A01-5BAE-718C17D5CD90}"/>
                </a:ext>
              </a:extLst>
            </p:cNvPr>
            <p:cNvSpPr/>
            <p:nvPr/>
          </p:nvSpPr>
          <p:spPr>
            <a:xfrm>
              <a:off x="0" y="4736880"/>
              <a:ext cx="12192001" cy="2121119"/>
            </a:xfrm>
            <a:custGeom>
              <a:avLst/>
              <a:gdLst>
                <a:gd name="connsiteX0" fmla="*/ 11289922 w 12192001"/>
                <a:gd name="connsiteY0" fmla="*/ 32 h 2121119"/>
                <a:gd name="connsiteX1" fmla="*/ 11749940 w 12192001"/>
                <a:gd name="connsiteY1" fmla="*/ 11148 h 2121119"/>
                <a:gd name="connsiteX2" fmla="*/ 12192001 w 12192001"/>
                <a:gd name="connsiteY2" fmla="*/ 40236 h 2121119"/>
                <a:gd name="connsiteX3" fmla="*/ 12192001 w 12192001"/>
                <a:gd name="connsiteY3" fmla="*/ 2121119 h 2121119"/>
                <a:gd name="connsiteX4" fmla="*/ 0 w 12192001"/>
                <a:gd name="connsiteY4" fmla="*/ 2121119 h 2121119"/>
                <a:gd name="connsiteX5" fmla="*/ 0 w 12192001"/>
                <a:gd name="connsiteY5" fmla="*/ 1676564 h 2121119"/>
                <a:gd name="connsiteX6" fmla="*/ 11289922 w 12192001"/>
                <a:gd name="connsiteY6" fmla="*/ 32 h 212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1" h="2121119">
                  <a:moveTo>
                    <a:pt x="11289922" y="32"/>
                  </a:moveTo>
                  <a:cubicBezTo>
                    <a:pt x="11438745" y="406"/>
                    <a:pt x="11591963" y="4025"/>
                    <a:pt x="11749940" y="11148"/>
                  </a:cubicBezTo>
                  <a:lnTo>
                    <a:pt x="12192001" y="40236"/>
                  </a:lnTo>
                  <a:lnTo>
                    <a:pt x="12192001" y="2121119"/>
                  </a:lnTo>
                  <a:lnTo>
                    <a:pt x="0" y="2121119"/>
                  </a:lnTo>
                  <a:lnTo>
                    <a:pt x="0" y="1676564"/>
                  </a:lnTo>
                  <a:cubicBezTo>
                    <a:pt x="6317290" y="2897589"/>
                    <a:pt x="6825253" y="-11178"/>
                    <a:pt x="11289922" y="3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51C7565-96A5-3D77-E6F6-B1B5CB460646}"/>
                </a:ext>
              </a:extLst>
            </p:cNvPr>
            <p:cNvSpPr/>
            <p:nvPr/>
          </p:nvSpPr>
          <p:spPr>
            <a:xfrm>
              <a:off x="6608552" y="5164981"/>
              <a:ext cx="5583448" cy="1693018"/>
            </a:xfrm>
            <a:custGeom>
              <a:avLst/>
              <a:gdLst>
                <a:gd name="connsiteX0" fmla="*/ 4793417 w 5583448"/>
                <a:gd name="connsiteY0" fmla="*/ 4 h 1693018"/>
                <a:gd name="connsiteX1" fmla="*/ 5482495 w 5583448"/>
                <a:gd name="connsiteY1" fmla="*/ 51127 h 1693018"/>
                <a:gd name="connsiteX2" fmla="*/ 5583448 w 5583448"/>
                <a:gd name="connsiteY2" fmla="*/ 68391 h 1693018"/>
                <a:gd name="connsiteX3" fmla="*/ 5583448 w 5583448"/>
                <a:gd name="connsiteY3" fmla="*/ 1693018 h 1693018"/>
                <a:gd name="connsiteX4" fmla="*/ 0 w 5583448"/>
                <a:gd name="connsiteY4" fmla="*/ 1693018 h 1693018"/>
                <a:gd name="connsiteX5" fmla="*/ 145203 w 5583448"/>
                <a:gd name="connsiteY5" fmla="*/ 1621887 h 1693018"/>
                <a:gd name="connsiteX6" fmla="*/ 4793417 w 5583448"/>
                <a:gd name="connsiteY6" fmla="*/ 4 h 169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83448" h="1693018">
                  <a:moveTo>
                    <a:pt x="4793417" y="4"/>
                  </a:moveTo>
                  <a:cubicBezTo>
                    <a:pt x="5019971" y="-290"/>
                    <a:pt x="5249443" y="15919"/>
                    <a:pt x="5482495" y="51127"/>
                  </a:cubicBezTo>
                  <a:lnTo>
                    <a:pt x="5583448" y="68391"/>
                  </a:lnTo>
                  <a:lnTo>
                    <a:pt x="5583448" y="1693018"/>
                  </a:lnTo>
                  <a:lnTo>
                    <a:pt x="0" y="1693018"/>
                  </a:lnTo>
                  <a:lnTo>
                    <a:pt x="145203" y="1621887"/>
                  </a:lnTo>
                  <a:cubicBezTo>
                    <a:pt x="1705892" y="846118"/>
                    <a:pt x="3175178" y="2099"/>
                    <a:pt x="4793417" y="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D696DB9-F278-8B45-B218-A4ACBEF78040}"/>
                </a:ext>
              </a:extLst>
            </p:cNvPr>
            <p:cNvSpPr/>
            <p:nvPr/>
          </p:nvSpPr>
          <p:spPr>
            <a:xfrm rot="21316303">
              <a:off x="7143071" y="4450509"/>
              <a:ext cx="5090927" cy="1279289"/>
            </a:xfrm>
            <a:custGeom>
              <a:avLst/>
              <a:gdLst>
                <a:gd name="connsiteX0" fmla="*/ 3912695 w 5090927"/>
                <a:gd name="connsiteY0" fmla="*/ 14652 h 1279289"/>
                <a:gd name="connsiteX1" fmla="*/ 5013869 w 5090927"/>
                <a:gd name="connsiteY1" fmla="*/ 210295 h 1279289"/>
                <a:gd name="connsiteX2" fmla="*/ 5090927 w 5090927"/>
                <a:gd name="connsiteY2" fmla="*/ 235235 h 1279289"/>
                <a:gd name="connsiteX3" fmla="*/ 5004572 w 5090927"/>
                <a:gd name="connsiteY3" fmla="*/ 1279289 h 1279289"/>
                <a:gd name="connsiteX4" fmla="*/ 5001060 w 5090927"/>
                <a:gd name="connsiteY4" fmla="*/ 1277349 h 1279289"/>
                <a:gd name="connsiteX5" fmla="*/ 0 w 5090927"/>
                <a:gd name="connsiteY5" fmla="*/ 1032876 h 1279289"/>
                <a:gd name="connsiteX6" fmla="*/ 3681672 w 5090927"/>
                <a:gd name="connsiteY6" fmla="*/ 2884 h 1279289"/>
                <a:gd name="connsiteX7" fmla="*/ 3912695 w 5090927"/>
                <a:gd name="connsiteY7" fmla="*/ 14652 h 127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0927" h="1279289">
                  <a:moveTo>
                    <a:pt x="3912695" y="14652"/>
                  </a:moveTo>
                  <a:cubicBezTo>
                    <a:pt x="4295438" y="41835"/>
                    <a:pt x="4666004" y="106895"/>
                    <a:pt x="5013869" y="210295"/>
                  </a:cubicBezTo>
                  <a:lnTo>
                    <a:pt x="5090927" y="235235"/>
                  </a:lnTo>
                  <a:lnTo>
                    <a:pt x="5004572" y="1279289"/>
                  </a:lnTo>
                  <a:lnTo>
                    <a:pt x="5001060" y="1277349"/>
                  </a:lnTo>
                  <a:cubicBezTo>
                    <a:pt x="3870268" y="684906"/>
                    <a:pt x="2462714" y="415692"/>
                    <a:pt x="0" y="1032876"/>
                  </a:cubicBezTo>
                  <a:cubicBezTo>
                    <a:pt x="1100485" y="312688"/>
                    <a:pt x="2442652" y="-35678"/>
                    <a:pt x="3681672" y="2884"/>
                  </a:cubicBezTo>
                  <a:cubicBezTo>
                    <a:pt x="3759111" y="5294"/>
                    <a:pt x="3836147" y="9216"/>
                    <a:pt x="3912695" y="146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0D05E85-9471-0A25-773F-4096100EBE6F}"/>
                </a:ext>
              </a:extLst>
            </p:cNvPr>
            <p:cNvSpPr/>
            <p:nvPr/>
          </p:nvSpPr>
          <p:spPr>
            <a:xfrm rot="21427343" flipH="1" flipV="1">
              <a:off x="-23256" y="5743489"/>
              <a:ext cx="4459535" cy="1191662"/>
            </a:xfrm>
            <a:custGeom>
              <a:avLst/>
              <a:gdLst>
                <a:gd name="connsiteX0" fmla="*/ 4409114 w 4459535"/>
                <a:gd name="connsiteY0" fmla="*/ 1191662 h 1191662"/>
                <a:gd name="connsiteX1" fmla="*/ 4170151 w 4459535"/>
                <a:gd name="connsiteY1" fmla="*/ 1079387 h 1191662"/>
                <a:gd name="connsiteX2" fmla="*/ 0 w 4459535"/>
                <a:gd name="connsiteY2" fmla="*/ 232078 h 1191662"/>
                <a:gd name="connsiteX3" fmla="*/ 355673 w 4459535"/>
                <a:gd name="connsiteY3" fmla="*/ 100573 h 1191662"/>
                <a:gd name="connsiteX4" fmla="*/ 707951 w 4459535"/>
                <a:gd name="connsiteY4" fmla="*/ 0 h 1191662"/>
                <a:gd name="connsiteX5" fmla="*/ 4459535 w 4459535"/>
                <a:gd name="connsiteY5" fmla="*/ 188578 h 1191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535" h="1191662">
                  <a:moveTo>
                    <a:pt x="4409114" y="1191662"/>
                  </a:moveTo>
                  <a:lnTo>
                    <a:pt x="4170151" y="1079387"/>
                  </a:lnTo>
                  <a:cubicBezTo>
                    <a:pt x="3038297" y="567019"/>
                    <a:pt x="1985981" y="254929"/>
                    <a:pt x="0" y="232078"/>
                  </a:cubicBezTo>
                  <a:cubicBezTo>
                    <a:pt x="116605" y="183455"/>
                    <a:pt x="235338" y="139745"/>
                    <a:pt x="355673" y="100573"/>
                  </a:cubicBezTo>
                  <a:lnTo>
                    <a:pt x="707951" y="0"/>
                  </a:lnTo>
                  <a:lnTo>
                    <a:pt x="4459535" y="18857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2538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9F6B491-D9DD-E9FC-C2B9-F144A0AAB14E}"/>
              </a:ext>
            </a:extLst>
          </p:cNvPr>
          <p:cNvSpPr/>
          <p:nvPr userDrawn="1"/>
        </p:nvSpPr>
        <p:spPr>
          <a:xfrm>
            <a:off x="0" y="-196639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8E0F9DD-3171-CA86-FEDD-4B9DCE54E6A9}"/>
              </a:ext>
            </a:extLst>
          </p:cNvPr>
          <p:cNvSpPr/>
          <p:nvPr/>
        </p:nvSpPr>
        <p:spPr>
          <a:xfrm>
            <a:off x="8938228" y="3446331"/>
            <a:ext cx="3253771" cy="1328429"/>
          </a:xfrm>
          <a:custGeom>
            <a:avLst/>
            <a:gdLst>
              <a:gd name="connsiteX0" fmla="*/ 1045536 w 3253771"/>
              <a:gd name="connsiteY0" fmla="*/ 1295872 h 1328429"/>
              <a:gd name="connsiteX1" fmla="*/ 1414504 w 3253771"/>
              <a:gd name="connsiteY1" fmla="*/ 1295872 h 1328429"/>
              <a:gd name="connsiteX2" fmla="*/ 1414504 w 3253771"/>
              <a:gd name="connsiteY2" fmla="*/ 1328429 h 1328429"/>
              <a:gd name="connsiteX3" fmla="*/ 1333233 w 3253771"/>
              <a:gd name="connsiteY3" fmla="*/ 1328429 h 1328429"/>
              <a:gd name="connsiteX4" fmla="*/ 1330557 w 3253771"/>
              <a:gd name="connsiteY4" fmla="*/ 1327578 h 1328429"/>
              <a:gd name="connsiteX5" fmla="*/ 1327882 w 3253771"/>
              <a:gd name="connsiteY5" fmla="*/ 1328429 h 1328429"/>
              <a:gd name="connsiteX6" fmla="*/ 1227486 w 3253771"/>
              <a:gd name="connsiteY6" fmla="*/ 1328429 h 1328429"/>
              <a:gd name="connsiteX7" fmla="*/ 1224811 w 3253771"/>
              <a:gd name="connsiteY7" fmla="*/ 1327578 h 1328429"/>
              <a:gd name="connsiteX8" fmla="*/ 1222136 w 3253771"/>
              <a:gd name="connsiteY8" fmla="*/ 1328429 h 1328429"/>
              <a:gd name="connsiteX9" fmla="*/ 1121739 w 3253771"/>
              <a:gd name="connsiteY9" fmla="*/ 1328429 h 1328429"/>
              <a:gd name="connsiteX10" fmla="*/ 1119064 w 3253771"/>
              <a:gd name="connsiteY10" fmla="*/ 1327578 h 1328429"/>
              <a:gd name="connsiteX11" fmla="*/ 1116389 w 3253771"/>
              <a:gd name="connsiteY11" fmla="*/ 1328429 h 1328429"/>
              <a:gd name="connsiteX12" fmla="*/ 1045536 w 3253771"/>
              <a:gd name="connsiteY12" fmla="*/ 1328429 h 1328429"/>
              <a:gd name="connsiteX13" fmla="*/ 2555369 w 3253771"/>
              <a:gd name="connsiteY13" fmla="*/ 1270459 h 1328429"/>
              <a:gd name="connsiteX14" fmla="*/ 2547822 w 3253771"/>
              <a:gd name="connsiteY14" fmla="*/ 1276258 h 1328429"/>
              <a:gd name="connsiteX15" fmla="*/ 2547822 w 3253771"/>
              <a:gd name="connsiteY15" fmla="*/ 1299449 h 1328429"/>
              <a:gd name="connsiteX16" fmla="*/ 2555369 w 3253771"/>
              <a:gd name="connsiteY16" fmla="*/ 1305248 h 1328429"/>
              <a:gd name="connsiteX17" fmla="*/ 2909243 w 3253771"/>
              <a:gd name="connsiteY17" fmla="*/ 1305248 h 1328429"/>
              <a:gd name="connsiteX18" fmla="*/ 2916791 w 3253771"/>
              <a:gd name="connsiteY18" fmla="*/ 1299449 h 1328429"/>
              <a:gd name="connsiteX19" fmla="*/ 2916791 w 3253771"/>
              <a:gd name="connsiteY19" fmla="*/ 1276258 h 1328429"/>
              <a:gd name="connsiteX20" fmla="*/ 2909243 w 3253771"/>
              <a:gd name="connsiteY20" fmla="*/ 1270459 h 1328429"/>
              <a:gd name="connsiteX21" fmla="*/ 1916581 w 3253771"/>
              <a:gd name="connsiteY21" fmla="*/ 1262161 h 1328429"/>
              <a:gd name="connsiteX22" fmla="*/ 1873742 w 3253771"/>
              <a:gd name="connsiteY22" fmla="*/ 1295071 h 1328429"/>
              <a:gd name="connsiteX23" fmla="*/ 1916581 w 3253771"/>
              <a:gd name="connsiteY23" fmla="*/ 1327981 h 1328429"/>
              <a:gd name="connsiteX24" fmla="*/ 1959420 w 3253771"/>
              <a:gd name="connsiteY24" fmla="*/ 1295071 h 1328429"/>
              <a:gd name="connsiteX25" fmla="*/ 1916581 w 3253771"/>
              <a:gd name="connsiteY25" fmla="*/ 1262161 h 1328429"/>
              <a:gd name="connsiteX26" fmla="*/ 1730142 w 3253771"/>
              <a:gd name="connsiteY26" fmla="*/ 1260137 h 1328429"/>
              <a:gd name="connsiteX27" fmla="*/ 1687303 w 3253771"/>
              <a:gd name="connsiteY27" fmla="*/ 1293047 h 1328429"/>
              <a:gd name="connsiteX28" fmla="*/ 1730142 w 3253771"/>
              <a:gd name="connsiteY28" fmla="*/ 1325957 h 1328429"/>
              <a:gd name="connsiteX29" fmla="*/ 1772981 w 3253771"/>
              <a:gd name="connsiteY29" fmla="*/ 1293047 h 1328429"/>
              <a:gd name="connsiteX30" fmla="*/ 1730142 w 3253771"/>
              <a:gd name="connsiteY30" fmla="*/ 1260137 h 1328429"/>
              <a:gd name="connsiteX31" fmla="*/ 3139699 w 3253771"/>
              <a:gd name="connsiteY31" fmla="*/ 1236876 h 1328429"/>
              <a:gd name="connsiteX32" fmla="*/ 3139699 w 3253771"/>
              <a:gd name="connsiteY32" fmla="*/ 1287189 h 1328429"/>
              <a:gd name="connsiteX33" fmla="*/ 3169314 w 3253771"/>
              <a:gd name="connsiteY33" fmla="*/ 1287189 h 1328429"/>
              <a:gd name="connsiteX34" fmla="*/ 3169314 w 3253771"/>
              <a:gd name="connsiteY34" fmla="*/ 1236876 h 1328429"/>
              <a:gd name="connsiteX35" fmla="*/ 3097744 w 3253771"/>
              <a:gd name="connsiteY35" fmla="*/ 1236876 h 1328429"/>
              <a:gd name="connsiteX36" fmla="*/ 3097744 w 3253771"/>
              <a:gd name="connsiteY36" fmla="*/ 1287189 h 1328429"/>
              <a:gd name="connsiteX37" fmla="*/ 3127358 w 3253771"/>
              <a:gd name="connsiteY37" fmla="*/ 1287189 h 1328429"/>
              <a:gd name="connsiteX38" fmla="*/ 3127358 w 3253771"/>
              <a:gd name="connsiteY38" fmla="*/ 1236876 h 1328429"/>
              <a:gd name="connsiteX39" fmla="*/ 3055790 w 3253771"/>
              <a:gd name="connsiteY39" fmla="*/ 1236876 h 1328429"/>
              <a:gd name="connsiteX40" fmla="*/ 3055790 w 3253771"/>
              <a:gd name="connsiteY40" fmla="*/ 1287189 h 1328429"/>
              <a:gd name="connsiteX41" fmla="*/ 3085404 w 3253771"/>
              <a:gd name="connsiteY41" fmla="*/ 1287189 h 1328429"/>
              <a:gd name="connsiteX42" fmla="*/ 3085404 w 3253771"/>
              <a:gd name="connsiteY42" fmla="*/ 1236876 h 1328429"/>
              <a:gd name="connsiteX43" fmla="*/ 3013834 w 3253771"/>
              <a:gd name="connsiteY43" fmla="*/ 1236876 h 1328429"/>
              <a:gd name="connsiteX44" fmla="*/ 3013834 w 3253771"/>
              <a:gd name="connsiteY44" fmla="*/ 1287189 h 1328429"/>
              <a:gd name="connsiteX45" fmla="*/ 3043450 w 3253771"/>
              <a:gd name="connsiteY45" fmla="*/ 1287189 h 1328429"/>
              <a:gd name="connsiteX46" fmla="*/ 3043450 w 3253771"/>
              <a:gd name="connsiteY46" fmla="*/ 1236876 h 1328429"/>
              <a:gd name="connsiteX47" fmla="*/ 2971880 w 3253771"/>
              <a:gd name="connsiteY47" fmla="*/ 1236876 h 1328429"/>
              <a:gd name="connsiteX48" fmla="*/ 2971880 w 3253771"/>
              <a:gd name="connsiteY48" fmla="*/ 1287189 h 1328429"/>
              <a:gd name="connsiteX49" fmla="*/ 3001495 w 3253771"/>
              <a:gd name="connsiteY49" fmla="*/ 1287189 h 1328429"/>
              <a:gd name="connsiteX50" fmla="*/ 3001495 w 3253771"/>
              <a:gd name="connsiteY50" fmla="*/ 1236876 h 1328429"/>
              <a:gd name="connsiteX51" fmla="*/ 2555369 w 3253771"/>
              <a:gd name="connsiteY51" fmla="*/ 1200348 h 1328429"/>
              <a:gd name="connsiteX52" fmla="*/ 2547822 w 3253771"/>
              <a:gd name="connsiteY52" fmla="*/ 1206145 h 1328429"/>
              <a:gd name="connsiteX53" fmla="*/ 2547822 w 3253771"/>
              <a:gd name="connsiteY53" fmla="*/ 1229338 h 1328429"/>
              <a:gd name="connsiteX54" fmla="*/ 2555369 w 3253771"/>
              <a:gd name="connsiteY54" fmla="*/ 1235137 h 1328429"/>
              <a:gd name="connsiteX55" fmla="*/ 2909243 w 3253771"/>
              <a:gd name="connsiteY55" fmla="*/ 1235137 h 1328429"/>
              <a:gd name="connsiteX56" fmla="*/ 2916791 w 3253771"/>
              <a:gd name="connsiteY56" fmla="*/ 1229338 h 1328429"/>
              <a:gd name="connsiteX57" fmla="*/ 2916791 w 3253771"/>
              <a:gd name="connsiteY57" fmla="*/ 1206145 h 1328429"/>
              <a:gd name="connsiteX58" fmla="*/ 2909243 w 3253771"/>
              <a:gd name="connsiteY58" fmla="*/ 1200348 h 1328429"/>
              <a:gd name="connsiteX59" fmla="*/ 1639194 w 3253771"/>
              <a:gd name="connsiteY59" fmla="*/ 1175880 h 1328429"/>
              <a:gd name="connsiteX60" fmla="*/ 1639194 w 3253771"/>
              <a:gd name="connsiteY60" fmla="*/ 1217864 h 1328429"/>
              <a:gd name="connsiteX61" fmla="*/ 2020485 w 3253771"/>
              <a:gd name="connsiteY61" fmla="*/ 1217864 h 1328429"/>
              <a:gd name="connsiteX62" fmla="*/ 2020485 w 3253771"/>
              <a:gd name="connsiteY62" fmla="*/ 1175880 h 1328429"/>
              <a:gd name="connsiteX63" fmla="*/ 1465086 w 3253771"/>
              <a:gd name="connsiteY63" fmla="*/ 1175880 h 1328429"/>
              <a:gd name="connsiteX64" fmla="*/ 1465086 w 3253771"/>
              <a:gd name="connsiteY64" fmla="*/ 1217864 h 1328429"/>
              <a:gd name="connsiteX65" fmla="*/ 1597654 w 3253771"/>
              <a:gd name="connsiteY65" fmla="*/ 1217864 h 1328429"/>
              <a:gd name="connsiteX66" fmla="*/ 1597654 w 3253771"/>
              <a:gd name="connsiteY66" fmla="*/ 1175880 h 1328429"/>
              <a:gd name="connsiteX67" fmla="*/ 1045536 w 3253771"/>
              <a:gd name="connsiteY67" fmla="*/ 1155551 h 1328429"/>
              <a:gd name="connsiteX68" fmla="*/ 1414504 w 3253771"/>
              <a:gd name="connsiteY68" fmla="*/ 1155551 h 1328429"/>
              <a:gd name="connsiteX69" fmla="*/ 1414504 w 3253771"/>
              <a:gd name="connsiteY69" fmla="*/ 1275411 h 1328429"/>
              <a:gd name="connsiteX70" fmla="*/ 1045536 w 3253771"/>
              <a:gd name="connsiteY70" fmla="*/ 1275411 h 1328429"/>
              <a:gd name="connsiteX71" fmla="*/ 3139699 w 3253771"/>
              <a:gd name="connsiteY71" fmla="*/ 1150148 h 1328429"/>
              <a:gd name="connsiteX72" fmla="*/ 3139699 w 3253771"/>
              <a:gd name="connsiteY72" fmla="*/ 1200462 h 1328429"/>
              <a:gd name="connsiteX73" fmla="*/ 3169314 w 3253771"/>
              <a:gd name="connsiteY73" fmla="*/ 1200462 h 1328429"/>
              <a:gd name="connsiteX74" fmla="*/ 3169314 w 3253771"/>
              <a:gd name="connsiteY74" fmla="*/ 1150148 h 1328429"/>
              <a:gd name="connsiteX75" fmla="*/ 3097744 w 3253771"/>
              <a:gd name="connsiteY75" fmla="*/ 1150148 h 1328429"/>
              <a:gd name="connsiteX76" fmla="*/ 3097744 w 3253771"/>
              <a:gd name="connsiteY76" fmla="*/ 1200462 h 1328429"/>
              <a:gd name="connsiteX77" fmla="*/ 3127358 w 3253771"/>
              <a:gd name="connsiteY77" fmla="*/ 1200462 h 1328429"/>
              <a:gd name="connsiteX78" fmla="*/ 3127358 w 3253771"/>
              <a:gd name="connsiteY78" fmla="*/ 1150148 h 1328429"/>
              <a:gd name="connsiteX79" fmla="*/ 3055790 w 3253771"/>
              <a:gd name="connsiteY79" fmla="*/ 1150148 h 1328429"/>
              <a:gd name="connsiteX80" fmla="*/ 3055790 w 3253771"/>
              <a:gd name="connsiteY80" fmla="*/ 1200462 h 1328429"/>
              <a:gd name="connsiteX81" fmla="*/ 3085404 w 3253771"/>
              <a:gd name="connsiteY81" fmla="*/ 1200462 h 1328429"/>
              <a:gd name="connsiteX82" fmla="*/ 3085404 w 3253771"/>
              <a:gd name="connsiteY82" fmla="*/ 1150148 h 1328429"/>
              <a:gd name="connsiteX83" fmla="*/ 3013834 w 3253771"/>
              <a:gd name="connsiteY83" fmla="*/ 1150148 h 1328429"/>
              <a:gd name="connsiteX84" fmla="*/ 3013834 w 3253771"/>
              <a:gd name="connsiteY84" fmla="*/ 1200462 h 1328429"/>
              <a:gd name="connsiteX85" fmla="*/ 3043450 w 3253771"/>
              <a:gd name="connsiteY85" fmla="*/ 1200462 h 1328429"/>
              <a:gd name="connsiteX86" fmla="*/ 3043450 w 3253771"/>
              <a:gd name="connsiteY86" fmla="*/ 1150148 h 1328429"/>
              <a:gd name="connsiteX87" fmla="*/ 2971880 w 3253771"/>
              <a:gd name="connsiteY87" fmla="*/ 1150148 h 1328429"/>
              <a:gd name="connsiteX88" fmla="*/ 2971880 w 3253771"/>
              <a:gd name="connsiteY88" fmla="*/ 1200462 h 1328429"/>
              <a:gd name="connsiteX89" fmla="*/ 3001495 w 3253771"/>
              <a:gd name="connsiteY89" fmla="*/ 1200462 h 1328429"/>
              <a:gd name="connsiteX90" fmla="*/ 3001495 w 3253771"/>
              <a:gd name="connsiteY90" fmla="*/ 1150148 h 1328429"/>
              <a:gd name="connsiteX91" fmla="*/ 2555369 w 3253771"/>
              <a:gd name="connsiteY91" fmla="*/ 1130237 h 1328429"/>
              <a:gd name="connsiteX92" fmla="*/ 2547822 w 3253771"/>
              <a:gd name="connsiteY92" fmla="*/ 1136034 h 1328429"/>
              <a:gd name="connsiteX93" fmla="*/ 2547822 w 3253771"/>
              <a:gd name="connsiteY93" fmla="*/ 1159227 h 1328429"/>
              <a:gd name="connsiteX94" fmla="*/ 2555369 w 3253771"/>
              <a:gd name="connsiteY94" fmla="*/ 1165026 h 1328429"/>
              <a:gd name="connsiteX95" fmla="*/ 2909243 w 3253771"/>
              <a:gd name="connsiteY95" fmla="*/ 1165026 h 1328429"/>
              <a:gd name="connsiteX96" fmla="*/ 2916791 w 3253771"/>
              <a:gd name="connsiteY96" fmla="*/ 1159227 h 1328429"/>
              <a:gd name="connsiteX97" fmla="*/ 2916791 w 3253771"/>
              <a:gd name="connsiteY97" fmla="*/ 1136034 h 1328429"/>
              <a:gd name="connsiteX98" fmla="*/ 2909243 w 3253771"/>
              <a:gd name="connsiteY98" fmla="*/ 1130237 h 1328429"/>
              <a:gd name="connsiteX99" fmla="*/ 1639194 w 3253771"/>
              <a:gd name="connsiteY99" fmla="*/ 1104566 h 1328429"/>
              <a:gd name="connsiteX100" fmla="*/ 1639194 w 3253771"/>
              <a:gd name="connsiteY100" fmla="*/ 1146550 h 1328429"/>
              <a:gd name="connsiteX101" fmla="*/ 2020485 w 3253771"/>
              <a:gd name="connsiteY101" fmla="*/ 1146550 h 1328429"/>
              <a:gd name="connsiteX102" fmla="*/ 2020485 w 3253771"/>
              <a:gd name="connsiteY102" fmla="*/ 1104566 h 1328429"/>
              <a:gd name="connsiteX103" fmla="*/ 1465086 w 3253771"/>
              <a:gd name="connsiteY103" fmla="*/ 1104566 h 1328429"/>
              <a:gd name="connsiteX104" fmla="*/ 1465086 w 3253771"/>
              <a:gd name="connsiteY104" fmla="*/ 1146550 h 1328429"/>
              <a:gd name="connsiteX105" fmla="*/ 1597654 w 3253771"/>
              <a:gd name="connsiteY105" fmla="*/ 1146550 h 1328429"/>
              <a:gd name="connsiteX106" fmla="*/ 1597654 w 3253771"/>
              <a:gd name="connsiteY106" fmla="*/ 1104566 h 1328429"/>
              <a:gd name="connsiteX107" fmla="*/ 925080 w 3253771"/>
              <a:gd name="connsiteY107" fmla="*/ 1093201 h 1328429"/>
              <a:gd name="connsiteX108" fmla="*/ 925080 w 3253771"/>
              <a:gd name="connsiteY108" fmla="*/ 1178600 h 1328429"/>
              <a:gd name="connsiteX109" fmla="*/ 982216 w 3253771"/>
              <a:gd name="connsiteY109" fmla="*/ 1178600 h 1328429"/>
              <a:gd name="connsiteX110" fmla="*/ 982216 w 3253771"/>
              <a:gd name="connsiteY110" fmla="*/ 1093201 h 1328429"/>
              <a:gd name="connsiteX111" fmla="*/ 830722 w 3253771"/>
              <a:gd name="connsiteY111" fmla="*/ 1093201 h 1328429"/>
              <a:gd name="connsiteX112" fmla="*/ 830722 w 3253771"/>
              <a:gd name="connsiteY112" fmla="*/ 1178600 h 1328429"/>
              <a:gd name="connsiteX113" fmla="*/ 887858 w 3253771"/>
              <a:gd name="connsiteY113" fmla="*/ 1178600 h 1328429"/>
              <a:gd name="connsiteX114" fmla="*/ 887858 w 3253771"/>
              <a:gd name="connsiteY114" fmla="*/ 1093201 h 1328429"/>
              <a:gd name="connsiteX115" fmla="*/ 736299 w 3253771"/>
              <a:gd name="connsiteY115" fmla="*/ 1093201 h 1328429"/>
              <a:gd name="connsiteX116" fmla="*/ 736299 w 3253771"/>
              <a:gd name="connsiteY116" fmla="*/ 1178600 h 1328429"/>
              <a:gd name="connsiteX117" fmla="*/ 793435 w 3253771"/>
              <a:gd name="connsiteY117" fmla="*/ 1178600 h 1328429"/>
              <a:gd name="connsiteX118" fmla="*/ 793435 w 3253771"/>
              <a:gd name="connsiteY118" fmla="*/ 1093201 h 1328429"/>
              <a:gd name="connsiteX119" fmla="*/ 639295 w 3253771"/>
              <a:gd name="connsiteY119" fmla="*/ 1093201 h 1328429"/>
              <a:gd name="connsiteX120" fmla="*/ 639295 w 3253771"/>
              <a:gd name="connsiteY120" fmla="*/ 1178600 h 1328429"/>
              <a:gd name="connsiteX121" fmla="*/ 696431 w 3253771"/>
              <a:gd name="connsiteY121" fmla="*/ 1178600 h 1328429"/>
              <a:gd name="connsiteX122" fmla="*/ 696431 w 3253771"/>
              <a:gd name="connsiteY122" fmla="*/ 1093201 h 1328429"/>
              <a:gd name="connsiteX123" fmla="*/ 542292 w 3253771"/>
              <a:gd name="connsiteY123" fmla="*/ 1093201 h 1328429"/>
              <a:gd name="connsiteX124" fmla="*/ 542292 w 3253771"/>
              <a:gd name="connsiteY124" fmla="*/ 1178600 h 1328429"/>
              <a:gd name="connsiteX125" fmla="*/ 599427 w 3253771"/>
              <a:gd name="connsiteY125" fmla="*/ 1178600 h 1328429"/>
              <a:gd name="connsiteX126" fmla="*/ 599427 w 3253771"/>
              <a:gd name="connsiteY126" fmla="*/ 1093201 h 1328429"/>
              <a:gd name="connsiteX127" fmla="*/ 445289 w 3253771"/>
              <a:gd name="connsiteY127" fmla="*/ 1093201 h 1328429"/>
              <a:gd name="connsiteX128" fmla="*/ 445289 w 3253771"/>
              <a:gd name="connsiteY128" fmla="*/ 1178600 h 1328429"/>
              <a:gd name="connsiteX129" fmla="*/ 502424 w 3253771"/>
              <a:gd name="connsiteY129" fmla="*/ 1178600 h 1328429"/>
              <a:gd name="connsiteX130" fmla="*/ 502424 w 3253771"/>
              <a:gd name="connsiteY130" fmla="*/ 1093201 h 1328429"/>
              <a:gd name="connsiteX131" fmla="*/ 348285 w 3253771"/>
              <a:gd name="connsiteY131" fmla="*/ 1093201 h 1328429"/>
              <a:gd name="connsiteX132" fmla="*/ 348285 w 3253771"/>
              <a:gd name="connsiteY132" fmla="*/ 1178600 h 1328429"/>
              <a:gd name="connsiteX133" fmla="*/ 405420 w 3253771"/>
              <a:gd name="connsiteY133" fmla="*/ 1178600 h 1328429"/>
              <a:gd name="connsiteX134" fmla="*/ 405420 w 3253771"/>
              <a:gd name="connsiteY134" fmla="*/ 1093201 h 1328429"/>
              <a:gd name="connsiteX135" fmla="*/ 251282 w 3253771"/>
              <a:gd name="connsiteY135" fmla="*/ 1093201 h 1328429"/>
              <a:gd name="connsiteX136" fmla="*/ 251282 w 3253771"/>
              <a:gd name="connsiteY136" fmla="*/ 1178600 h 1328429"/>
              <a:gd name="connsiteX137" fmla="*/ 308418 w 3253771"/>
              <a:gd name="connsiteY137" fmla="*/ 1178600 h 1328429"/>
              <a:gd name="connsiteX138" fmla="*/ 308418 w 3253771"/>
              <a:gd name="connsiteY138" fmla="*/ 1093201 h 1328429"/>
              <a:gd name="connsiteX139" fmla="*/ 154280 w 3253771"/>
              <a:gd name="connsiteY139" fmla="*/ 1093201 h 1328429"/>
              <a:gd name="connsiteX140" fmla="*/ 154280 w 3253771"/>
              <a:gd name="connsiteY140" fmla="*/ 1178600 h 1328429"/>
              <a:gd name="connsiteX141" fmla="*/ 211415 w 3253771"/>
              <a:gd name="connsiteY141" fmla="*/ 1178600 h 1328429"/>
              <a:gd name="connsiteX142" fmla="*/ 211415 w 3253771"/>
              <a:gd name="connsiteY142" fmla="*/ 1093201 h 1328429"/>
              <a:gd name="connsiteX143" fmla="*/ 2555369 w 3253771"/>
              <a:gd name="connsiteY143" fmla="*/ 1060126 h 1328429"/>
              <a:gd name="connsiteX144" fmla="*/ 2547822 w 3253771"/>
              <a:gd name="connsiteY144" fmla="*/ 1065923 h 1328429"/>
              <a:gd name="connsiteX145" fmla="*/ 2547822 w 3253771"/>
              <a:gd name="connsiteY145" fmla="*/ 1089116 h 1328429"/>
              <a:gd name="connsiteX146" fmla="*/ 2555369 w 3253771"/>
              <a:gd name="connsiteY146" fmla="*/ 1094915 h 1328429"/>
              <a:gd name="connsiteX147" fmla="*/ 2909243 w 3253771"/>
              <a:gd name="connsiteY147" fmla="*/ 1094915 h 1328429"/>
              <a:gd name="connsiteX148" fmla="*/ 2916791 w 3253771"/>
              <a:gd name="connsiteY148" fmla="*/ 1089116 h 1328429"/>
              <a:gd name="connsiteX149" fmla="*/ 2916791 w 3253771"/>
              <a:gd name="connsiteY149" fmla="*/ 1065923 h 1328429"/>
              <a:gd name="connsiteX150" fmla="*/ 2909243 w 3253771"/>
              <a:gd name="connsiteY150" fmla="*/ 1060126 h 1328429"/>
              <a:gd name="connsiteX151" fmla="*/ 3120144 w 3253771"/>
              <a:gd name="connsiteY151" fmla="*/ 1053522 h 1328429"/>
              <a:gd name="connsiteX152" fmla="*/ 3120144 w 3253771"/>
              <a:gd name="connsiteY152" fmla="*/ 1103835 h 1328429"/>
              <a:gd name="connsiteX153" fmla="*/ 3149760 w 3253771"/>
              <a:gd name="connsiteY153" fmla="*/ 1103835 h 1328429"/>
              <a:gd name="connsiteX154" fmla="*/ 3149760 w 3253771"/>
              <a:gd name="connsiteY154" fmla="*/ 1053522 h 1328429"/>
              <a:gd name="connsiteX155" fmla="*/ 1330557 w 3253771"/>
              <a:gd name="connsiteY155" fmla="*/ 1051872 h 1328429"/>
              <a:gd name="connsiteX156" fmla="*/ 1291105 w 3253771"/>
              <a:gd name="connsiteY156" fmla="*/ 1082180 h 1328429"/>
              <a:gd name="connsiteX157" fmla="*/ 1330557 w 3253771"/>
              <a:gd name="connsiteY157" fmla="*/ 1112488 h 1328429"/>
              <a:gd name="connsiteX158" fmla="*/ 1370010 w 3253771"/>
              <a:gd name="connsiteY158" fmla="*/ 1082180 h 1328429"/>
              <a:gd name="connsiteX159" fmla="*/ 1330557 w 3253771"/>
              <a:gd name="connsiteY159" fmla="*/ 1051872 h 1328429"/>
              <a:gd name="connsiteX160" fmla="*/ 1224811 w 3253771"/>
              <a:gd name="connsiteY160" fmla="*/ 1051872 h 1328429"/>
              <a:gd name="connsiteX161" fmla="*/ 1185359 w 3253771"/>
              <a:gd name="connsiteY161" fmla="*/ 1082180 h 1328429"/>
              <a:gd name="connsiteX162" fmla="*/ 1224811 w 3253771"/>
              <a:gd name="connsiteY162" fmla="*/ 1112488 h 1328429"/>
              <a:gd name="connsiteX163" fmla="*/ 1264262 w 3253771"/>
              <a:gd name="connsiteY163" fmla="*/ 1082180 h 1328429"/>
              <a:gd name="connsiteX164" fmla="*/ 1224811 w 3253771"/>
              <a:gd name="connsiteY164" fmla="*/ 1051872 h 1328429"/>
              <a:gd name="connsiteX165" fmla="*/ 1119064 w 3253771"/>
              <a:gd name="connsiteY165" fmla="*/ 1051872 h 1328429"/>
              <a:gd name="connsiteX166" fmla="*/ 1079612 w 3253771"/>
              <a:gd name="connsiteY166" fmla="*/ 1082180 h 1328429"/>
              <a:gd name="connsiteX167" fmla="*/ 1119064 w 3253771"/>
              <a:gd name="connsiteY167" fmla="*/ 1112488 h 1328429"/>
              <a:gd name="connsiteX168" fmla="*/ 1158516 w 3253771"/>
              <a:gd name="connsiteY168" fmla="*/ 1082180 h 1328429"/>
              <a:gd name="connsiteX169" fmla="*/ 1119064 w 3253771"/>
              <a:gd name="connsiteY169" fmla="*/ 1051872 h 1328429"/>
              <a:gd name="connsiteX170" fmla="*/ 1639194 w 3253771"/>
              <a:gd name="connsiteY170" fmla="*/ 1043034 h 1328429"/>
              <a:gd name="connsiteX171" fmla="*/ 1639194 w 3253771"/>
              <a:gd name="connsiteY171" fmla="*/ 1085016 h 1328429"/>
              <a:gd name="connsiteX172" fmla="*/ 2020485 w 3253771"/>
              <a:gd name="connsiteY172" fmla="*/ 1085016 h 1328429"/>
              <a:gd name="connsiteX173" fmla="*/ 2020485 w 3253771"/>
              <a:gd name="connsiteY173" fmla="*/ 1043034 h 1328429"/>
              <a:gd name="connsiteX174" fmla="*/ 1465086 w 3253771"/>
              <a:gd name="connsiteY174" fmla="*/ 1043034 h 1328429"/>
              <a:gd name="connsiteX175" fmla="*/ 1465086 w 3253771"/>
              <a:gd name="connsiteY175" fmla="*/ 1085016 h 1328429"/>
              <a:gd name="connsiteX176" fmla="*/ 1597654 w 3253771"/>
              <a:gd name="connsiteY176" fmla="*/ 1085016 h 1328429"/>
              <a:gd name="connsiteX177" fmla="*/ 1597654 w 3253771"/>
              <a:gd name="connsiteY177" fmla="*/ 1043034 h 1328429"/>
              <a:gd name="connsiteX178" fmla="*/ 1045536 w 3253771"/>
              <a:gd name="connsiteY178" fmla="*/ 1015229 h 1328429"/>
              <a:gd name="connsiteX179" fmla="*/ 1414504 w 3253771"/>
              <a:gd name="connsiteY179" fmla="*/ 1015229 h 1328429"/>
              <a:gd name="connsiteX180" fmla="*/ 1414504 w 3253771"/>
              <a:gd name="connsiteY180" fmla="*/ 1135090 h 1328429"/>
              <a:gd name="connsiteX181" fmla="*/ 1045536 w 3253771"/>
              <a:gd name="connsiteY181" fmla="*/ 1135090 h 1328429"/>
              <a:gd name="connsiteX182" fmla="*/ 2555369 w 3253771"/>
              <a:gd name="connsiteY182" fmla="*/ 990015 h 1328429"/>
              <a:gd name="connsiteX183" fmla="*/ 2547822 w 3253771"/>
              <a:gd name="connsiteY183" fmla="*/ 995814 h 1328429"/>
              <a:gd name="connsiteX184" fmla="*/ 2547822 w 3253771"/>
              <a:gd name="connsiteY184" fmla="*/ 1019006 h 1328429"/>
              <a:gd name="connsiteX185" fmla="*/ 2555369 w 3253771"/>
              <a:gd name="connsiteY185" fmla="*/ 1024804 h 1328429"/>
              <a:gd name="connsiteX186" fmla="*/ 2909243 w 3253771"/>
              <a:gd name="connsiteY186" fmla="*/ 1024804 h 1328429"/>
              <a:gd name="connsiteX187" fmla="*/ 2916791 w 3253771"/>
              <a:gd name="connsiteY187" fmla="*/ 1019006 h 1328429"/>
              <a:gd name="connsiteX188" fmla="*/ 2916791 w 3253771"/>
              <a:gd name="connsiteY188" fmla="*/ 995814 h 1328429"/>
              <a:gd name="connsiteX189" fmla="*/ 2909243 w 3253771"/>
              <a:gd name="connsiteY189" fmla="*/ 990015 h 1328429"/>
              <a:gd name="connsiteX190" fmla="*/ 925080 w 3253771"/>
              <a:gd name="connsiteY190" fmla="*/ 979502 h 1328429"/>
              <a:gd name="connsiteX191" fmla="*/ 925080 w 3253771"/>
              <a:gd name="connsiteY191" fmla="*/ 1064900 h 1328429"/>
              <a:gd name="connsiteX192" fmla="*/ 982216 w 3253771"/>
              <a:gd name="connsiteY192" fmla="*/ 1064900 h 1328429"/>
              <a:gd name="connsiteX193" fmla="*/ 982216 w 3253771"/>
              <a:gd name="connsiteY193" fmla="*/ 979502 h 1328429"/>
              <a:gd name="connsiteX194" fmla="*/ 830722 w 3253771"/>
              <a:gd name="connsiteY194" fmla="*/ 979502 h 1328429"/>
              <a:gd name="connsiteX195" fmla="*/ 830722 w 3253771"/>
              <a:gd name="connsiteY195" fmla="*/ 1064900 h 1328429"/>
              <a:gd name="connsiteX196" fmla="*/ 887858 w 3253771"/>
              <a:gd name="connsiteY196" fmla="*/ 1064900 h 1328429"/>
              <a:gd name="connsiteX197" fmla="*/ 887858 w 3253771"/>
              <a:gd name="connsiteY197" fmla="*/ 979502 h 1328429"/>
              <a:gd name="connsiteX198" fmla="*/ 736299 w 3253771"/>
              <a:gd name="connsiteY198" fmla="*/ 979502 h 1328429"/>
              <a:gd name="connsiteX199" fmla="*/ 736299 w 3253771"/>
              <a:gd name="connsiteY199" fmla="*/ 1064900 h 1328429"/>
              <a:gd name="connsiteX200" fmla="*/ 793435 w 3253771"/>
              <a:gd name="connsiteY200" fmla="*/ 1064900 h 1328429"/>
              <a:gd name="connsiteX201" fmla="*/ 793435 w 3253771"/>
              <a:gd name="connsiteY201" fmla="*/ 979502 h 1328429"/>
              <a:gd name="connsiteX202" fmla="*/ 639296 w 3253771"/>
              <a:gd name="connsiteY202" fmla="*/ 979502 h 1328429"/>
              <a:gd name="connsiteX203" fmla="*/ 639296 w 3253771"/>
              <a:gd name="connsiteY203" fmla="*/ 1064900 h 1328429"/>
              <a:gd name="connsiteX204" fmla="*/ 696432 w 3253771"/>
              <a:gd name="connsiteY204" fmla="*/ 1064900 h 1328429"/>
              <a:gd name="connsiteX205" fmla="*/ 696432 w 3253771"/>
              <a:gd name="connsiteY205" fmla="*/ 979502 h 1328429"/>
              <a:gd name="connsiteX206" fmla="*/ 542292 w 3253771"/>
              <a:gd name="connsiteY206" fmla="*/ 979502 h 1328429"/>
              <a:gd name="connsiteX207" fmla="*/ 542292 w 3253771"/>
              <a:gd name="connsiteY207" fmla="*/ 1064900 h 1328429"/>
              <a:gd name="connsiteX208" fmla="*/ 599427 w 3253771"/>
              <a:gd name="connsiteY208" fmla="*/ 1064900 h 1328429"/>
              <a:gd name="connsiteX209" fmla="*/ 599427 w 3253771"/>
              <a:gd name="connsiteY209" fmla="*/ 979502 h 1328429"/>
              <a:gd name="connsiteX210" fmla="*/ 445290 w 3253771"/>
              <a:gd name="connsiteY210" fmla="*/ 979502 h 1328429"/>
              <a:gd name="connsiteX211" fmla="*/ 445290 w 3253771"/>
              <a:gd name="connsiteY211" fmla="*/ 1064900 h 1328429"/>
              <a:gd name="connsiteX212" fmla="*/ 502424 w 3253771"/>
              <a:gd name="connsiteY212" fmla="*/ 1064900 h 1328429"/>
              <a:gd name="connsiteX213" fmla="*/ 502424 w 3253771"/>
              <a:gd name="connsiteY213" fmla="*/ 979502 h 1328429"/>
              <a:gd name="connsiteX214" fmla="*/ 348286 w 3253771"/>
              <a:gd name="connsiteY214" fmla="*/ 979502 h 1328429"/>
              <a:gd name="connsiteX215" fmla="*/ 348286 w 3253771"/>
              <a:gd name="connsiteY215" fmla="*/ 1064900 h 1328429"/>
              <a:gd name="connsiteX216" fmla="*/ 405421 w 3253771"/>
              <a:gd name="connsiteY216" fmla="*/ 1064900 h 1328429"/>
              <a:gd name="connsiteX217" fmla="*/ 405421 w 3253771"/>
              <a:gd name="connsiteY217" fmla="*/ 979502 h 1328429"/>
              <a:gd name="connsiteX218" fmla="*/ 251283 w 3253771"/>
              <a:gd name="connsiteY218" fmla="*/ 979502 h 1328429"/>
              <a:gd name="connsiteX219" fmla="*/ 251283 w 3253771"/>
              <a:gd name="connsiteY219" fmla="*/ 1064900 h 1328429"/>
              <a:gd name="connsiteX220" fmla="*/ 308418 w 3253771"/>
              <a:gd name="connsiteY220" fmla="*/ 1064900 h 1328429"/>
              <a:gd name="connsiteX221" fmla="*/ 308418 w 3253771"/>
              <a:gd name="connsiteY221" fmla="*/ 979502 h 1328429"/>
              <a:gd name="connsiteX222" fmla="*/ 154280 w 3253771"/>
              <a:gd name="connsiteY222" fmla="*/ 979502 h 1328429"/>
              <a:gd name="connsiteX223" fmla="*/ 154280 w 3253771"/>
              <a:gd name="connsiteY223" fmla="*/ 1064900 h 1328429"/>
              <a:gd name="connsiteX224" fmla="*/ 211415 w 3253771"/>
              <a:gd name="connsiteY224" fmla="*/ 1064900 h 1328429"/>
              <a:gd name="connsiteX225" fmla="*/ 211415 w 3253771"/>
              <a:gd name="connsiteY225" fmla="*/ 979502 h 1328429"/>
              <a:gd name="connsiteX226" fmla="*/ 3120144 w 3253771"/>
              <a:gd name="connsiteY226" fmla="*/ 974604 h 1328429"/>
              <a:gd name="connsiteX227" fmla="*/ 3120144 w 3253771"/>
              <a:gd name="connsiteY227" fmla="*/ 1024918 h 1328429"/>
              <a:gd name="connsiteX228" fmla="*/ 3149760 w 3253771"/>
              <a:gd name="connsiteY228" fmla="*/ 1024918 h 1328429"/>
              <a:gd name="connsiteX229" fmla="*/ 3149760 w 3253771"/>
              <a:gd name="connsiteY229" fmla="*/ 974604 h 1328429"/>
              <a:gd name="connsiteX230" fmla="*/ 1639194 w 3253771"/>
              <a:gd name="connsiteY230" fmla="*/ 972611 h 1328429"/>
              <a:gd name="connsiteX231" fmla="*/ 1639194 w 3253771"/>
              <a:gd name="connsiteY231" fmla="*/ 1014593 h 1328429"/>
              <a:gd name="connsiteX232" fmla="*/ 2020485 w 3253771"/>
              <a:gd name="connsiteY232" fmla="*/ 1014593 h 1328429"/>
              <a:gd name="connsiteX233" fmla="*/ 2020485 w 3253771"/>
              <a:gd name="connsiteY233" fmla="*/ 972611 h 1328429"/>
              <a:gd name="connsiteX234" fmla="*/ 1465086 w 3253771"/>
              <a:gd name="connsiteY234" fmla="*/ 972611 h 1328429"/>
              <a:gd name="connsiteX235" fmla="*/ 1465086 w 3253771"/>
              <a:gd name="connsiteY235" fmla="*/ 1014593 h 1328429"/>
              <a:gd name="connsiteX236" fmla="*/ 1597654 w 3253771"/>
              <a:gd name="connsiteY236" fmla="*/ 1014593 h 1328429"/>
              <a:gd name="connsiteX237" fmla="*/ 1597654 w 3253771"/>
              <a:gd name="connsiteY237" fmla="*/ 972611 h 1328429"/>
              <a:gd name="connsiteX238" fmla="*/ 3073492 w 3253771"/>
              <a:gd name="connsiteY238" fmla="*/ 936973 h 1328429"/>
              <a:gd name="connsiteX239" fmla="*/ 3196412 w 3253771"/>
              <a:gd name="connsiteY239" fmla="*/ 936973 h 1328429"/>
              <a:gd name="connsiteX240" fmla="*/ 3196412 w 3253771"/>
              <a:gd name="connsiteY240" fmla="*/ 1026340 h 1328429"/>
              <a:gd name="connsiteX241" fmla="*/ 3253771 w 3253771"/>
              <a:gd name="connsiteY241" fmla="*/ 1026340 h 1328429"/>
              <a:gd name="connsiteX242" fmla="*/ 3253771 w 3253771"/>
              <a:gd name="connsiteY242" fmla="*/ 1064842 h 1328429"/>
              <a:gd name="connsiteX243" fmla="*/ 3219752 w 3253771"/>
              <a:gd name="connsiteY243" fmla="*/ 1064842 h 1328429"/>
              <a:gd name="connsiteX244" fmla="*/ 3219752 w 3253771"/>
              <a:gd name="connsiteY244" fmla="*/ 1133681 h 1328429"/>
              <a:gd name="connsiteX245" fmla="*/ 3253771 w 3253771"/>
              <a:gd name="connsiteY245" fmla="*/ 1133681 h 1328429"/>
              <a:gd name="connsiteX246" fmla="*/ 3253771 w 3253771"/>
              <a:gd name="connsiteY246" fmla="*/ 1146237 h 1328429"/>
              <a:gd name="connsiteX247" fmla="*/ 3219752 w 3253771"/>
              <a:gd name="connsiteY247" fmla="*/ 1146237 h 1328429"/>
              <a:gd name="connsiteX248" fmla="*/ 3219752 w 3253771"/>
              <a:gd name="connsiteY248" fmla="*/ 1215077 h 1328429"/>
              <a:gd name="connsiteX249" fmla="*/ 3253771 w 3253771"/>
              <a:gd name="connsiteY249" fmla="*/ 1215077 h 1328429"/>
              <a:gd name="connsiteX250" fmla="*/ 3253771 w 3253771"/>
              <a:gd name="connsiteY250" fmla="*/ 1227633 h 1328429"/>
              <a:gd name="connsiteX251" fmla="*/ 3219752 w 3253771"/>
              <a:gd name="connsiteY251" fmla="*/ 1227633 h 1328429"/>
              <a:gd name="connsiteX252" fmla="*/ 3219752 w 3253771"/>
              <a:gd name="connsiteY252" fmla="*/ 1296472 h 1328429"/>
              <a:gd name="connsiteX253" fmla="*/ 3253771 w 3253771"/>
              <a:gd name="connsiteY253" fmla="*/ 1296472 h 1328429"/>
              <a:gd name="connsiteX254" fmla="*/ 3253771 w 3253771"/>
              <a:gd name="connsiteY254" fmla="*/ 1309028 h 1328429"/>
              <a:gd name="connsiteX255" fmla="*/ 3219752 w 3253771"/>
              <a:gd name="connsiteY255" fmla="*/ 1309028 h 1328429"/>
              <a:gd name="connsiteX256" fmla="*/ 3219752 w 3253771"/>
              <a:gd name="connsiteY256" fmla="*/ 1328429 h 1328429"/>
              <a:gd name="connsiteX257" fmla="*/ 3169314 w 3253771"/>
              <a:gd name="connsiteY257" fmla="*/ 1328429 h 1328429"/>
              <a:gd name="connsiteX258" fmla="*/ 3169314 w 3253771"/>
              <a:gd name="connsiteY258" fmla="*/ 1323604 h 1328429"/>
              <a:gd name="connsiteX259" fmla="*/ 3139699 w 3253771"/>
              <a:gd name="connsiteY259" fmla="*/ 1323604 h 1328429"/>
              <a:gd name="connsiteX260" fmla="*/ 3139699 w 3253771"/>
              <a:gd name="connsiteY260" fmla="*/ 1328429 h 1328429"/>
              <a:gd name="connsiteX261" fmla="*/ 3127358 w 3253771"/>
              <a:gd name="connsiteY261" fmla="*/ 1328429 h 1328429"/>
              <a:gd name="connsiteX262" fmla="*/ 3127358 w 3253771"/>
              <a:gd name="connsiteY262" fmla="*/ 1323604 h 1328429"/>
              <a:gd name="connsiteX263" fmla="*/ 3097744 w 3253771"/>
              <a:gd name="connsiteY263" fmla="*/ 1323604 h 1328429"/>
              <a:gd name="connsiteX264" fmla="*/ 3097744 w 3253771"/>
              <a:gd name="connsiteY264" fmla="*/ 1328429 h 1328429"/>
              <a:gd name="connsiteX265" fmla="*/ 3085404 w 3253771"/>
              <a:gd name="connsiteY265" fmla="*/ 1328429 h 1328429"/>
              <a:gd name="connsiteX266" fmla="*/ 3085404 w 3253771"/>
              <a:gd name="connsiteY266" fmla="*/ 1323604 h 1328429"/>
              <a:gd name="connsiteX267" fmla="*/ 3055790 w 3253771"/>
              <a:gd name="connsiteY267" fmla="*/ 1323604 h 1328429"/>
              <a:gd name="connsiteX268" fmla="*/ 3055790 w 3253771"/>
              <a:gd name="connsiteY268" fmla="*/ 1328429 h 1328429"/>
              <a:gd name="connsiteX269" fmla="*/ 3043450 w 3253771"/>
              <a:gd name="connsiteY269" fmla="*/ 1328429 h 1328429"/>
              <a:gd name="connsiteX270" fmla="*/ 3043450 w 3253771"/>
              <a:gd name="connsiteY270" fmla="*/ 1323604 h 1328429"/>
              <a:gd name="connsiteX271" fmla="*/ 3013834 w 3253771"/>
              <a:gd name="connsiteY271" fmla="*/ 1323604 h 1328429"/>
              <a:gd name="connsiteX272" fmla="*/ 3013834 w 3253771"/>
              <a:gd name="connsiteY272" fmla="*/ 1328429 h 1328429"/>
              <a:gd name="connsiteX273" fmla="*/ 3001495 w 3253771"/>
              <a:gd name="connsiteY273" fmla="*/ 1328429 h 1328429"/>
              <a:gd name="connsiteX274" fmla="*/ 3001495 w 3253771"/>
              <a:gd name="connsiteY274" fmla="*/ 1323604 h 1328429"/>
              <a:gd name="connsiteX275" fmla="*/ 2971880 w 3253771"/>
              <a:gd name="connsiteY275" fmla="*/ 1323604 h 1328429"/>
              <a:gd name="connsiteX276" fmla="*/ 2971880 w 3253771"/>
              <a:gd name="connsiteY276" fmla="*/ 1328429 h 1328429"/>
              <a:gd name="connsiteX277" fmla="*/ 2947676 w 3253771"/>
              <a:gd name="connsiteY277" fmla="*/ 1328429 h 1328429"/>
              <a:gd name="connsiteX278" fmla="*/ 2947676 w 3253771"/>
              <a:gd name="connsiteY278" fmla="*/ 1121052 h 1328429"/>
              <a:gd name="connsiteX279" fmla="*/ 3073492 w 3253771"/>
              <a:gd name="connsiteY279" fmla="*/ 1121052 h 1328429"/>
              <a:gd name="connsiteX280" fmla="*/ 2555369 w 3253771"/>
              <a:gd name="connsiteY280" fmla="*/ 919903 h 1328429"/>
              <a:gd name="connsiteX281" fmla="*/ 2547822 w 3253771"/>
              <a:gd name="connsiteY281" fmla="*/ 925702 h 1328429"/>
              <a:gd name="connsiteX282" fmla="*/ 2547822 w 3253771"/>
              <a:gd name="connsiteY282" fmla="*/ 948895 h 1328429"/>
              <a:gd name="connsiteX283" fmla="*/ 2555369 w 3253771"/>
              <a:gd name="connsiteY283" fmla="*/ 954693 h 1328429"/>
              <a:gd name="connsiteX284" fmla="*/ 2909243 w 3253771"/>
              <a:gd name="connsiteY284" fmla="*/ 954693 h 1328429"/>
              <a:gd name="connsiteX285" fmla="*/ 2916791 w 3253771"/>
              <a:gd name="connsiteY285" fmla="*/ 948895 h 1328429"/>
              <a:gd name="connsiteX286" fmla="*/ 2916791 w 3253771"/>
              <a:gd name="connsiteY286" fmla="*/ 925702 h 1328429"/>
              <a:gd name="connsiteX287" fmla="*/ 2909243 w 3253771"/>
              <a:gd name="connsiteY287" fmla="*/ 919903 h 1328429"/>
              <a:gd name="connsiteX288" fmla="*/ 1916581 w 3253771"/>
              <a:gd name="connsiteY288" fmla="*/ 886733 h 1328429"/>
              <a:gd name="connsiteX289" fmla="*/ 1873742 w 3253771"/>
              <a:gd name="connsiteY289" fmla="*/ 919643 h 1328429"/>
              <a:gd name="connsiteX290" fmla="*/ 1916581 w 3253771"/>
              <a:gd name="connsiteY290" fmla="*/ 952553 h 1328429"/>
              <a:gd name="connsiteX291" fmla="*/ 1959420 w 3253771"/>
              <a:gd name="connsiteY291" fmla="*/ 919643 h 1328429"/>
              <a:gd name="connsiteX292" fmla="*/ 1916581 w 3253771"/>
              <a:gd name="connsiteY292" fmla="*/ 886733 h 1328429"/>
              <a:gd name="connsiteX293" fmla="*/ 1730142 w 3253771"/>
              <a:gd name="connsiteY293" fmla="*/ 884708 h 1328429"/>
              <a:gd name="connsiteX294" fmla="*/ 1687303 w 3253771"/>
              <a:gd name="connsiteY294" fmla="*/ 917618 h 1328429"/>
              <a:gd name="connsiteX295" fmla="*/ 1730142 w 3253771"/>
              <a:gd name="connsiteY295" fmla="*/ 950528 h 1328429"/>
              <a:gd name="connsiteX296" fmla="*/ 1772981 w 3253771"/>
              <a:gd name="connsiteY296" fmla="*/ 917618 h 1328429"/>
              <a:gd name="connsiteX297" fmla="*/ 1730142 w 3253771"/>
              <a:gd name="connsiteY297" fmla="*/ 884708 h 1328429"/>
              <a:gd name="connsiteX298" fmla="*/ 925080 w 3253771"/>
              <a:gd name="connsiteY298" fmla="*/ 869452 h 1328429"/>
              <a:gd name="connsiteX299" fmla="*/ 925080 w 3253771"/>
              <a:gd name="connsiteY299" fmla="*/ 954851 h 1328429"/>
              <a:gd name="connsiteX300" fmla="*/ 982216 w 3253771"/>
              <a:gd name="connsiteY300" fmla="*/ 954851 h 1328429"/>
              <a:gd name="connsiteX301" fmla="*/ 982216 w 3253771"/>
              <a:gd name="connsiteY301" fmla="*/ 869452 h 1328429"/>
              <a:gd name="connsiteX302" fmla="*/ 830722 w 3253771"/>
              <a:gd name="connsiteY302" fmla="*/ 869452 h 1328429"/>
              <a:gd name="connsiteX303" fmla="*/ 830722 w 3253771"/>
              <a:gd name="connsiteY303" fmla="*/ 954851 h 1328429"/>
              <a:gd name="connsiteX304" fmla="*/ 887858 w 3253771"/>
              <a:gd name="connsiteY304" fmla="*/ 954851 h 1328429"/>
              <a:gd name="connsiteX305" fmla="*/ 887858 w 3253771"/>
              <a:gd name="connsiteY305" fmla="*/ 869452 h 1328429"/>
              <a:gd name="connsiteX306" fmla="*/ 736299 w 3253771"/>
              <a:gd name="connsiteY306" fmla="*/ 869452 h 1328429"/>
              <a:gd name="connsiteX307" fmla="*/ 736299 w 3253771"/>
              <a:gd name="connsiteY307" fmla="*/ 954851 h 1328429"/>
              <a:gd name="connsiteX308" fmla="*/ 793435 w 3253771"/>
              <a:gd name="connsiteY308" fmla="*/ 954851 h 1328429"/>
              <a:gd name="connsiteX309" fmla="*/ 793435 w 3253771"/>
              <a:gd name="connsiteY309" fmla="*/ 869452 h 1328429"/>
              <a:gd name="connsiteX310" fmla="*/ 639296 w 3253771"/>
              <a:gd name="connsiteY310" fmla="*/ 869452 h 1328429"/>
              <a:gd name="connsiteX311" fmla="*/ 639296 w 3253771"/>
              <a:gd name="connsiteY311" fmla="*/ 954851 h 1328429"/>
              <a:gd name="connsiteX312" fmla="*/ 696432 w 3253771"/>
              <a:gd name="connsiteY312" fmla="*/ 954851 h 1328429"/>
              <a:gd name="connsiteX313" fmla="*/ 696432 w 3253771"/>
              <a:gd name="connsiteY313" fmla="*/ 869452 h 1328429"/>
              <a:gd name="connsiteX314" fmla="*/ 542292 w 3253771"/>
              <a:gd name="connsiteY314" fmla="*/ 869452 h 1328429"/>
              <a:gd name="connsiteX315" fmla="*/ 542292 w 3253771"/>
              <a:gd name="connsiteY315" fmla="*/ 954851 h 1328429"/>
              <a:gd name="connsiteX316" fmla="*/ 599427 w 3253771"/>
              <a:gd name="connsiteY316" fmla="*/ 954851 h 1328429"/>
              <a:gd name="connsiteX317" fmla="*/ 599427 w 3253771"/>
              <a:gd name="connsiteY317" fmla="*/ 869452 h 1328429"/>
              <a:gd name="connsiteX318" fmla="*/ 445290 w 3253771"/>
              <a:gd name="connsiteY318" fmla="*/ 869452 h 1328429"/>
              <a:gd name="connsiteX319" fmla="*/ 445290 w 3253771"/>
              <a:gd name="connsiteY319" fmla="*/ 954851 h 1328429"/>
              <a:gd name="connsiteX320" fmla="*/ 502424 w 3253771"/>
              <a:gd name="connsiteY320" fmla="*/ 954851 h 1328429"/>
              <a:gd name="connsiteX321" fmla="*/ 502424 w 3253771"/>
              <a:gd name="connsiteY321" fmla="*/ 869452 h 1328429"/>
              <a:gd name="connsiteX322" fmla="*/ 348286 w 3253771"/>
              <a:gd name="connsiteY322" fmla="*/ 869452 h 1328429"/>
              <a:gd name="connsiteX323" fmla="*/ 348286 w 3253771"/>
              <a:gd name="connsiteY323" fmla="*/ 954851 h 1328429"/>
              <a:gd name="connsiteX324" fmla="*/ 405421 w 3253771"/>
              <a:gd name="connsiteY324" fmla="*/ 954851 h 1328429"/>
              <a:gd name="connsiteX325" fmla="*/ 405421 w 3253771"/>
              <a:gd name="connsiteY325" fmla="*/ 869452 h 1328429"/>
              <a:gd name="connsiteX326" fmla="*/ 251283 w 3253771"/>
              <a:gd name="connsiteY326" fmla="*/ 869452 h 1328429"/>
              <a:gd name="connsiteX327" fmla="*/ 251283 w 3253771"/>
              <a:gd name="connsiteY327" fmla="*/ 954851 h 1328429"/>
              <a:gd name="connsiteX328" fmla="*/ 308418 w 3253771"/>
              <a:gd name="connsiteY328" fmla="*/ 954851 h 1328429"/>
              <a:gd name="connsiteX329" fmla="*/ 308418 w 3253771"/>
              <a:gd name="connsiteY329" fmla="*/ 869452 h 1328429"/>
              <a:gd name="connsiteX330" fmla="*/ 154280 w 3253771"/>
              <a:gd name="connsiteY330" fmla="*/ 869452 h 1328429"/>
              <a:gd name="connsiteX331" fmla="*/ 154280 w 3253771"/>
              <a:gd name="connsiteY331" fmla="*/ 954851 h 1328429"/>
              <a:gd name="connsiteX332" fmla="*/ 211415 w 3253771"/>
              <a:gd name="connsiteY332" fmla="*/ 954851 h 1328429"/>
              <a:gd name="connsiteX333" fmla="*/ 211415 w 3253771"/>
              <a:gd name="connsiteY333" fmla="*/ 869452 h 1328429"/>
              <a:gd name="connsiteX334" fmla="*/ 1186268 w 3253771"/>
              <a:gd name="connsiteY334" fmla="*/ 867178 h 1328429"/>
              <a:gd name="connsiteX335" fmla="*/ 1278499 w 3253771"/>
              <a:gd name="connsiteY335" fmla="*/ 867178 h 1328429"/>
              <a:gd name="connsiteX336" fmla="*/ 1278499 w 3253771"/>
              <a:gd name="connsiteY336" fmla="*/ 899701 h 1328429"/>
              <a:gd name="connsiteX337" fmla="*/ 1326959 w 3253771"/>
              <a:gd name="connsiteY337" fmla="*/ 899701 h 1328429"/>
              <a:gd name="connsiteX338" fmla="*/ 1326959 w 3253771"/>
              <a:gd name="connsiteY338" fmla="*/ 927629 h 1328429"/>
              <a:gd name="connsiteX339" fmla="*/ 1391728 w 3253771"/>
              <a:gd name="connsiteY339" fmla="*/ 927629 h 1328429"/>
              <a:gd name="connsiteX340" fmla="*/ 1391728 w 3253771"/>
              <a:gd name="connsiteY340" fmla="*/ 954819 h 1328429"/>
              <a:gd name="connsiteX341" fmla="*/ 1414504 w 3253771"/>
              <a:gd name="connsiteY341" fmla="*/ 954819 h 1328429"/>
              <a:gd name="connsiteX342" fmla="*/ 1414504 w 3253771"/>
              <a:gd name="connsiteY342" fmla="*/ 994770 h 1328429"/>
              <a:gd name="connsiteX343" fmla="*/ 1045535 w 3253771"/>
              <a:gd name="connsiteY343" fmla="*/ 994770 h 1328429"/>
              <a:gd name="connsiteX344" fmla="*/ 1045535 w 3253771"/>
              <a:gd name="connsiteY344" fmla="*/ 954819 h 1328429"/>
              <a:gd name="connsiteX345" fmla="*/ 1084288 w 3253771"/>
              <a:gd name="connsiteY345" fmla="*/ 954819 h 1328429"/>
              <a:gd name="connsiteX346" fmla="*/ 1084288 w 3253771"/>
              <a:gd name="connsiteY346" fmla="*/ 927629 h 1328429"/>
              <a:gd name="connsiteX347" fmla="*/ 1142496 w 3253771"/>
              <a:gd name="connsiteY347" fmla="*/ 927629 h 1328429"/>
              <a:gd name="connsiteX348" fmla="*/ 1142496 w 3253771"/>
              <a:gd name="connsiteY348" fmla="*/ 899701 h 1328429"/>
              <a:gd name="connsiteX349" fmla="*/ 1186268 w 3253771"/>
              <a:gd name="connsiteY349" fmla="*/ 899701 h 1328429"/>
              <a:gd name="connsiteX350" fmla="*/ 2555369 w 3253771"/>
              <a:gd name="connsiteY350" fmla="*/ 849792 h 1328429"/>
              <a:gd name="connsiteX351" fmla="*/ 2547822 w 3253771"/>
              <a:gd name="connsiteY351" fmla="*/ 855591 h 1328429"/>
              <a:gd name="connsiteX352" fmla="*/ 2547822 w 3253771"/>
              <a:gd name="connsiteY352" fmla="*/ 878784 h 1328429"/>
              <a:gd name="connsiteX353" fmla="*/ 2555369 w 3253771"/>
              <a:gd name="connsiteY353" fmla="*/ 884581 h 1328429"/>
              <a:gd name="connsiteX354" fmla="*/ 2909243 w 3253771"/>
              <a:gd name="connsiteY354" fmla="*/ 884581 h 1328429"/>
              <a:gd name="connsiteX355" fmla="*/ 2916791 w 3253771"/>
              <a:gd name="connsiteY355" fmla="*/ 878784 h 1328429"/>
              <a:gd name="connsiteX356" fmla="*/ 2916791 w 3253771"/>
              <a:gd name="connsiteY356" fmla="*/ 855591 h 1328429"/>
              <a:gd name="connsiteX357" fmla="*/ 2909243 w 3253771"/>
              <a:gd name="connsiteY357" fmla="*/ 849792 h 1328429"/>
              <a:gd name="connsiteX358" fmla="*/ 1639194 w 3253771"/>
              <a:gd name="connsiteY358" fmla="*/ 822193 h 1328429"/>
              <a:gd name="connsiteX359" fmla="*/ 1639194 w 3253771"/>
              <a:gd name="connsiteY359" fmla="*/ 864176 h 1328429"/>
              <a:gd name="connsiteX360" fmla="*/ 2020485 w 3253771"/>
              <a:gd name="connsiteY360" fmla="*/ 864176 h 1328429"/>
              <a:gd name="connsiteX361" fmla="*/ 2020485 w 3253771"/>
              <a:gd name="connsiteY361" fmla="*/ 822193 h 1328429"/>
              <a:gd name="connsiteX362" fmla="*/ 1465086 w 3253771"/>
              <a:gd name="connsiteY362" fmla="*/ 822193 h 1328429"/>
              <a:gd name="connsiteX363" fmla="*/ 1465086 w 3253771"/>
              <a:gd name="connsiteY363" fmla="*/ 864176 h 1328429"/>
              <a:gd name="connsiteX364" fmla="*/ 1597654 w 3253771"/>
              <a:gd name="connsiteY364" fmla="*/ 864176 h 1328429"/>
              <a:gd name="connsiteX365" fmla="*/ 1597654 w 3253771"/>
              <a:gd name="connsiteY365" fmla="*/ 822193 h 1328429"/>
              <a:gd name="connsiteX366" fmla="*/ 2555369 w 3253771"/>
              <a:gd name="connsiteY366" fmla="*/ 779681 h 1328429"/>
              <a:gd name="connsiteX367" fmla="*/ 2547822 w 3253771"/>
              <a:gd name="connsiteY367" fmla="*/ 785480 h 1328429"/>
              <a:gd name="connsiteX368" fmla="*/ 2547822 w 3253771"/>
              <a:gd name="connsiteY368" fmla="*/ 808673 h 1328429"/>
              <a:gd name="connsiteX369" fmla="*/ 2555369 w 3253771"/>
              <a:gd name="connsiteY369" fmla="*/ 814470 h 1328429"/>
              <a:gd name="connsiteX370" fmla="*/ 2909243 w 3253771"/>
              <a:gd name="connsiteY370" fmla="*/ 814470 h 1328429"/>
              <a:gd name="connsiteX371" fmla="*/ 2916791 w 3253771"/>
              <a:gd name="connsiteY371" fmla="*/ 808673 h 1328429"/>
              <a:gd name="connsiteX372" fmla="*/ 2916791 w 3253771"/>
              <a:gd name="connsiteY372" fmla="*/ 785480 h 1328429"/>
              <a:gd name="connsiteX373" fmla="*/ 2909243 w 3253771"/>
              <a:gd name="connsiteY373" fmla="*/ 779681 h 1328429"/>
              <a:gd name="connsiteX374" fmla="*/ 1639194 w 3253771"/>
              <a:gd name="connsiteY374" fmla="*/ 746195 h 1328429"/>
              <a:gd name="connsiteX375" fmla="*/ 1639194 w 3253771"/>
              <a:gd name="connsiteY375" fmla="*/ 788178 h 1328429"/>
              <a:gd name="connsiteX376" fmla="*/ 2020485 w 3253771"/>
              <a:gd name="connsiteY376" fmla="*/ 788178 h 1328429"/>
              <a:gd name="connsiteX377" fmla="*/ 2020485 w 3253771"/>
              <a:gd name="connsiteY377" fmla="*/ 746195 h 1328429"/>
              <a:gd name="connsiteX378" fmla="*/ 1465086 w 3253771"/>
              <a:gd name="connsiteY378" fmla="*/ 746195 h 1328429"/>
              <a:gd name="connsiteX379" fmla="*/ 1465086 w 3253771"/>
              <a:gd name="connsiteY379" fmla="*/ 788178 h 1328429"/>
              <a:gd name="connsiteX380" fmla="*/ 1597654 w 3253771"/>
              <a:gd name="connsiteY380" fmla="*/ 788178 h 1328429"/>
              <a:gd name="connsiteX381" fmla="*/ 1597654 w 3253771"/>
              <a:gd name="connsiteY381" fmla="*/ 746195 h 1328429"/>
              <a:gd name="connsiteX382" fmla="*/ 736299 w 3253771"/>
              <a:gd name="connsiteY382" fmla="*/ 740288 h 1328429"/>
              <a:gd name="connsiteX383" fmla="*/ 736299 w 3253771"/>
              <a:gd name="connsiteY383" fmla="*/ 825686 h 1328429"/>
              <a:gd name="connsiteX384" fmla="*/ 793435 w 3253771"/>
              <a:gd name="connsiteY384" fmla="*/ 825686 h 1328429"/>
              <a:gd name="connsiteX385" fmla="*/ 793435 w 3253771"/>
              <a:gd name="connsiteY385" fmla="*/ 740288 h 1328429"/>
              <a:gd name="connsiteX386" fmla="*/ 639295 w 3253771"/>
              <a:gd name="connsiteY386" fmla="*/ 740288 h 1328429"/>
              <a:gd name="connsiteX387" fmla="*/ 639295 w 3253771"/>
              <a:gd name="connsiteY387" fmla="*/ 825686 h 1328429"/>
              <a:gd name="connsiteX388" fmla="*/ 696431 w 3253771"/>
              <a:gd name="connsiteY388" fmla="*/ 825686 h 1328429"/>
              <a:gd name="connsiteX389" fmla="*/ 696431 w 3253771"/>
              <a:gd name="connsiteY389" fmla="*/ 740288 h 1328429"/>
              <a:gd name="connsiteX390" fmla="*/ 542292 w 3253771"/>
              <a:gd name="connsiteY390" fmla="*/ 740288 h 1328429"/>
              <a:gd name="connsiteX391" fmla="*/ 542292 w 3253771"/>
              <a:gd name="connsiteY391" fmla="*/ 825686 h 1328429"/>
              <a:gd name="connsiteX392" fmla="*/ 599427 w 3253771"/>
              <a:gd name="connsiteY392" fmla="*/ 825686 h 1328429"/>
              <a:gd name="connsiteX393" fmla="*/ 599427 w 3253771"/>
              <a:gd name="connsiteY393" fmla="*/ 740288 h 1328429"/>
              <a:gd name="connsiteX394" fmla="*/ 445290 w 3253771"/>
              <a:gd name="connsiteY394" fmla="*/ 740288 h 1328429"/>
              <a:gd name="connsiteX395" fmla="*/ 445290 w 3253771"/>
              <a:gd name="connsiteY395" fmla="*/ 825686 h 1328429"/>
              <a:gd name="connsiteX396" fmla="*/ 502424 w 3253771"/>
              <a:gd name="connsiteY396" fmla="*/ 825686 h 1328429"/>
              <a:gd name="connsiteX397" fmla="*/ 502424 w 3253771"/>
              <a:gd name="connsiteY397" fmla="*/ 740288 h 1328429"/>
              <a:gd name="connsiteX398" fmla="*/ 348286 w 3253771"/>
              <a:gd name="connsiteY398" fmla="*/ 740288 h 1328429"/>
              <a:gd name="connsiteX399" fmla="*/ 348286 w 3253771"/>
              <a:gd name="connsiteY399" fmla="*/ 825686 h 1328429"/>
              <a:gd name="connsiteX400" fmla="*/ 405422 w 3253771"/>
              <a:gd name="connsiteY400" fmla="*/ 825686 h 1328429"/>
              <a:gd name="connsiteX401" fmla="*/ 405422 w 3253771"/>
              <a:gd name="connsiteY401" fmla="*/ 740288 h 1328429"/>
              <a:gd name="connsiteX402" fmla="*/ 251283 w 3253771"/>
              <a:gd name="connsiteY402" fmla="*/ 740288 h 1328429"/>
              <a:gd name="connsiteX403" fmla="*/ 251283 w 3253771"/>
              <a:gd name="connsiteY403" fmla="*/ 825686 h 1328429"/>
              <a:gd name="connsiteX404" fmla="*/ 308418 w 3253771"/>
              <a:gd name="connsiteY404" fmla="*/ 825686 h 1328429"/>
              <a:gd name="connsiteX405" fmla="*/ 308418 w 3253771"/>
              <a:gd name="connsiteY405" fmla="*/ 740288 h 1328429"/>
              <a:gd name="connsiteX406" fmla="*/ 154280 w 3253771"/>
              <a:gd name="connsiteY406" fmla="*/ 740288 h 1328429"/>
              <a:gd name="connsiteX407" fmla="*/ 154280 w 3253771"/>
              <a:gd name="connsiteY407" fmla="*/ 825686 h 1328429"/>
              <a:gd name="connsiteX408" fmla="*/ 211415 w 3253771"/>
              <a:gd name="connsiteY408" fmla="*/ 825686 h 1328429"/>
              <a:gd name="connsiteX409" fmla="*/ 211415 w 3253771"/>
              <a:gd name="connsiteY409" fmla="*/ 740288 h 1328429"/>
              <a:gd name="connsiteX410" fmla="*/ 2555369 w 3253771"/>
              <a:gd name="connsiteY410" fmla="*/ 709570 h 1328429"/>
              <a:gd name="connsiteX411" fmla="*/ 2547822 w 3253771"/>
              <a:gd name="connsiteY411" fmla="*/ 715369 h 1328429"/>
              <a:gd name="connsiteX412" fmla="*/ 2547822 w 3253771"/>
              <a:gd name="connsiteY412" fmla="*/ 738560 h 1328429"/>
              <a:gd name="connsiteX413" fmla="*/ 2555369 w 3253771"/>
              <a:gd name="connsiteY413" fmla="*/ 744359 h 1328429"/>
              <a:gd name="connsiteX414" fmla="*/ 2909243 w 3253771"/>
              <a:gd name="connsiteY414" fmla="*/ 744359 h 1328429"/>
              <a:gd name="connsiteX415" fmla="*/ 2916791 w 3253771"/>
              <a:gd name="connsiteY415" fmla="*/ 738560 h 1328429"/>
              <a:gd name="connsiteX416" fmla="*/ 2916791 w 3253771"/>
              <a:gd name="connsiteY416" fmla="*/ 715369 h 1328429"/>
              <a:gd name="connsiteX417" fmla="*/ 2909243 w 3253771"/>
              <a:gd name="connsiteY417" fmla="*/ 709570 h 1328429"/>
              <a:gd name="connsiteX418" fmla="*/ 2517074 w 3253771"/>
              <a:gd name="connsiteY418" fmla="*/ 675151 h 1328429"/>
              <a:gd name="connsiteX419" fmla="*/ 2947538 w 3253771"/>
              <a:gd name="connsiteY419" fmla="*/ 675151 h 1328429"/>
              <a:gd name="connsiteX420" fmla="*/ 2947538 w 3253771"/>
              <a:gd name="connsiteY420" fmla="*/ 1328429 h 1328429"/>
              <a:gd name="connsiteX421" fmla="*/ 2517074 w 3253771"/>
              <a:gd name="connsiteY421" fmla="*/ 1328429 h 1328429"/>
              <a:gd name="connsiteX422" fmla="*/ 1639194 w 3253771"/>
              <a:gd name="connsiteY422" fmla="*/ 657200 h 1328429"/>
              <a:gd name="connsiteX423" fmla="*/ 1639194 w 3253771"/>
              <a:gd name="connsiteY423" fmla="*/ 699182 h 1328429"/>
              <a:gd name="connsiteX424" fmla="*/ 2020485 w 3253771"/>
              <a:gd name="connsiteY424" fmla="*/ 699182 h 1328429"/>
              <a:gd name="connsiteX425" fmla="*/ 2020485 w 3253771"/>
              <a:gd name="connsiteY425" fmla="*/ 657200 h 1328429"/>
              <a:gd name="connsiteX426" fmla="*/ 1465086 w 3253771"/>
              <a:gd name="connsiteY426" fmla="*/ 657200 h 1328429"/>
              <a:gd name="connsiteX427" fmla="*/ 1465086 w 3253771"/>
              <a:gd name="connsiteY427" fmla="*/ 699182 h 1328429"/>
              <a:gd name="connsiteX428" fmla="*/ 1597654 w 3253771"/>
              <a:gd name="connsiteY428" fmla="*/ 699182 h 1328429"/>
              <a:gd name="connsiteX429" fmla="*/ 1597654 w 3253771"/>
              <a:gd name="connsiteY429" fmla="*/ 657200 h 1328429"/>
              <a:gd name="connsiteX430" fmla="*/ 2456515 w 3253771"/>
              <a:gd name="connsiteY430" fmla="*/ 594832 h 1328429"/>
              <a:gd name="connsiteX431" fmla="*/ 2434298 w 3253771"/>
              <a:gd name="connsiteY431" fmla="*/ 609403 h 1328429"/>
              <a:gd name="connsiteX432" fmla="*/ 2456515 w 3253771"/>
              <a:gd name="connsiteY432" fmla="*/ 623974 h 1328429"/>
              <a:gd name="connsiteX433" fmla="*/ 2478734 w 3253771"/>
              <a:gd name="connsiteY433" fmla="*/ 609403 h 1328429"/>
              <a:gd name="connsiteX434" fmla="*/ 2456515 w 3253771"/>
              <a:gd name="connsiteY434" fmla="*/ 594832 h 1328429"/>
              <a:gd name="connsiteX435" fmla="*/ 2391709 w 3253771"/>
              <a:gd name="connsiteY435" fmla="*/ 594832 h 1328429"/>
              <a:gd name="connsiteX436" fmla="*/ 2369492 w 3253771"/>
              <a:gd name="connsiteY436" fmla="*/ 609403 h 1328429"/>
              <a:gd name="connsiteX437" fmla="*/ 2391709 w 3253771"/>
              <a:gd name="connsiteY437" fmla="*/ 623974 h 1328429"/>
              <a:gd name="connsiteX438" fmla="*/ 2413928 w 3253771"/>
              <a:gd name="connsiteY438" fmla="*/ 609403 h 1328429"/>
              <a:gd name="connsiteX439" fmla="*/ 2391709 w 3253771"/>
              <a:gd name="connsiteY439" fmla="*/ 594832 h 1328429"/>
              <a:gd name="connsiteX440" fmla="*/ 2328756 w 3253771"/>
              <a:gd name="connsiteY440" fmla="*/ 594832 h 1328429"/>
              <a:gd name="connsiteX441" fmla="*/ 2306538 w 3253771"/>
              <a:gd name="connsiteY441" fmla="*/ 609403 h 1328429"/>
              <a:gd name="connsiteX442" fmla="*/ 2328756 w 3253771"/>
              <a:gd name="connsiteY442" fmla="*/ 623974 h 1328429"/>
              <a:gd name="connsiteX443" fmla="*/ 2350974 w 3253771"/>
              <a:gd name="connsiteY443" fmla="*/ 609403 h 1328429"/>
              <a:gd name="connsiteX444" fmla="*/ 2328756 w 3253771"/>
              <a:gd name="connsiteY444" fmla="*/ 594832 h 1328429"/>
              <a:gd name="connsiteX445" fmla="*/ 2263950 w 3253771"/>
              <a:gd name="connsiteY445" fmla="*/ 594832 h 1328429"/>
              <a:gd name="connsiteX446" fmla="*/ 2241732 w 3253771"/>
              <a:gd name="connsiteY446" fmla="*/ 609403 h 1328429"/>
              <a:gd name="connsiteX447" fmla="*/ 2263950 w 3253771"/>
              <a:gd name="connsiteY447" fmla="*/ 623974 h 1328429"/>
              <a:gd name="connsiteX448" fmla="*/ 2286168 w 3253771"/>
              <a:gd name="connsiteY448" fmla="*/ 609403 h 1328429"/>
              <a:gd name="connsiteX449" fmla="*/ 2263950 w 3253771"/>
              <a:gd name="connsiteY449" fmla="*/ 594832 h 1328429"/>
              <a:gd name="connsiteX450" fmla="*/ 2202849 w 3253771"/>
              <a:gd name="connsiteY450" fmla="*/ 594832 h 1328429"/>
              <a:gd name="connsiteX451" fmla="*/ 2180630 w 3253771"/>
              <a:gd name="connsiteY451" fmla="*/ 609403 h 1328429"/>
              <a:gd name="connsiteX452" fmla="*/ 2202849 w 3253771"/>
              <a:gd name="connsiteY452" fmla="*/ 623974 h 1328429"/>
              <a:gd name="connsiteX453" fmla="*/ 2225066 w 3253771"/>
              <a:gd name="connsiteY453" fmla="*/ 609403 h 1328429"/>
              <a:gd name="connsiteX454" fmla="*/ 2202849 w 3253771"/>
              <a:gd name="connsiteY454" fmla="*/ 594832 h 1328429"/>
              <a:gd name="connsiteX455" fmla="*/ 2138228 w 3253771"/>
              <a:gd name="connsiteY455" fmla="*/ 594832 h 1328429"/>
              <a:gd name="connsiteX456" fmla="*/ 2116009 w 3253771"/>
              <a:gd name="connsiteY456" fmla="*/ 609403 h 1328429"/>
              <a:gd name="connsiteX457" fmla="*/ 2138228 w 3253771"/>
              <a:gd name="connsiteY457" fmla="*/ 623974 h 1328429"/>
              <a:gd name="connsiteX458" fmla="*/ 2160446 w 3253771"/>
              <a:gd name="connsiteY458" fmla="*/ 609403 h 1328429"/>
              <a:gd name="connsiteX459" fmla="*/ 2138228 w 3253771"/>
              <a:gd name="connsiteY459" fmla="*/ 594832 h 1328429"/>
              <a:gd name="connsiteX460" fmla="*/ 707731 w 3253771"/>
              <a:gd name="connsiteY460" fmla="*/ 588260 h 1328429"/>
              <a:gd name="connsiteX461" fmla="*/ 707731 w 3253771"/>
              <a:gd name="connsiteY461" fmla="*/ 673659 h 1328429"/>
              <a:gd name="connsiteX462" fmla="*/ 764867 w 3253771"/>
              <a:gd name="connsiteY462" fmla="*/ 673659 h 1328429"/>
              <a:gd name="connsiteX463" fmla="*/ 764867 w 3253771"/>
              <a:gd name="connsiteY463" fmla="*/ 588260 h 1328429"/>
              <a:gd name="connsiteX464" fmla="*/ 2547822 w 3253771"/>
              <a:gd name="connsiteY464" fmla="*/ 586795 h 1328429"/>
              <a:gd name="connsiteX465" fmla="*/ 2916792 w 3253771"/>
              <a:gd name="connsiteY465" fmla="*/ 586795 h 1328429"/>
              <a:gd name="connsiteX466" fmla="*/ 2916792 w 3253771"/>
              <a:gd name="connsiteY466" fmla="*/ 675150 h 1328429"/>
              <a:gd name="connsiteX467" fmla="*/ 2547822 w 3253771"/>
              <a:gd name="connsiteY467" fmla="*/ 675150 h 1328429"/>
              <a:gd name="connsiteX468" fmla="*/ 601011 w 3253771"/>
              <a:gd name="connsiteY468" fmla="*/ 548116 h 1328429"/>
              <a:gd name="connsiteX469" fmla="*/ 601011 w 3253771"/>
              <a:gd name="connsiteY469" fmla="*/ 633514 h 1328429"/>
              <a:gd name="connsiteX470" fmla="*/ 658146 w 3253771"/>
              <a:gd name="connsiteY470" fmla="*/ 633514 h 1328429"/>
              <a:gd name="connsiteX471" fmla="*/ 658146 w 3253771"/>
              <a:gd name="connsiteY471" fmla="*/ 548116 h 1328429"/>
              <a:gd name="connsiteX472" fmla="*/ 494198 w 3253771"/>
              <a:gd name="connsiteY472" fmla="*/ 516374 h 1328429"/>
              <a:gd name="connsiteX473" fmla="*/ 494198 w 3253771"/>
              <a:gd name="connsiteY473" fmla="*/ 601773 h 1328429"/>
              <a:gd name="connsiteX474" fmla="*/ 551334 w 3253771"/>
              <a:gd name="connsiteY474" fmla="*/ 601773 h 1328429"/>
              <a:gd name="connsiteX475" fmla="*/ 551334 w 3253771"/>
              <a:gd name="connsiteY475" fmla="*/ 516374 h 1328429"/>
              <a:gd name="connsiteX476" fmla="*/ 1778421 w 3253771"/>
              <a:gd name="connsiteY476" fmla="*/ 490659 h 1328429"/>
              <a:gd name="connsiteX477" fmla="*/ 1778421 w 3253771"/>
              <a:gd name="connsiteY477" fmla="*/ 576057 h 1328429"/>
              <a:gd name="connsiteX478" fmla="*/ 1859202 w 3253771"/>
              <a:gd name="connsiteY478" fmla="*/ 576057 h 1328429"/>
              <a:gd name="connsiteX479" fmla="*/ 1859202 w 3253771"/>
              <a:gd name="connsiteY479" fmla="*/ 490659 h 1328429"/>
              <a:gd name="connsiteX480" fmla="*/ 1647016 w 3253771"/>
              <a:gd name="connsiteY480" fmla="*/ 490659 h 1328429"/>
              <a:gd name="connsiteX481" fmla="*/ 1647016 w 3253771"/>
              <a:gd name="connsiteY481" fmla="*/ 576057 h 1328429"/>
              <a:gd name="connsiteX482" fmla="*/ 1727797 w 3253771"/>
              <a:gd name="connsiteY482" fmla="*/ 576057 h 1328429"/>
              <a:gd name="connsiteX483" fmla="*/ 1727797 w 3253771"/>
              <a:gd name="connsiteY483" fmla="*/ 490659 h 1328429"/>
              <a:gd name="connsiteX484" fmla="*/ 2086385 w 3253771"/>
              <a:gd name="connsiteY484" fmla="*/ 388285 h 1328429"/>
              <a:gd name="connsiteX485" fmla="*/ 2506317 w 3253771"/>
              <a:gd name="connsiteY485" fmla="*/ 388285 h 1328429"/>
              <a:gd name="connsiteX486" fmla="*/ 2506317 w 3253771"/>
              <a:gd name="connsiteY486" fmla="*/ 1328429 h 1328429"/>
              <a:gd name="connsiteX487" fmla="*/ 2474102 w 3253771"/>
              <a:gd name="connsiteY487" fmla="*/ 1328429 h 1328429"/>
              <a:gd name="connsiteX488" fmla="*/ 2474102 w 3253771"/>
              <a:gd name="connsiteY488" fmla="*/ 630973 h 1328429"/>
              <a:gd name="connsiteX489" fmla="*/ 2439112 w 3253771"/>
              <a:gd name="connsiteY489" fmla="*/ 630973 h 1328429"/>
              <a:gd name="connsiteX490" fmla="*/ 2439112 w 3253771"/>
              <a:gd name="connsiteY490" fmla="*/ 1328429 h 1328429"/>
              <a:gd name="connsiteX491" fmla="*/ 2409483 w 3253771"/>
              <a:gd name="connsiteY491" fmla="*/ 1328429 h 1328429"/>
              <a:gd name="connsiteX492" fmla="*/ 2409483 w 3253771"/>
              <a:gd name="connsiteY492" fmla="*/ 630973 h 1328429"/>
              <a:gd name="connsiteX493" fmla="*/ 2374492 w 3253771"/>
              <a:gd name="connsiteY493" fmla="*/ 630973 h 1328429"/>
              <a:gd name="connsiteX494" fmla="*/ 2374492 w 3253771"/>
              <a:gd name="connsiteY494" fmla="*/ 1328429 h 1328429"/>
              <a:gd name="connsiteX495" fmla="*/ 2344861 w 3253771"/>
              <a:gd name="connsiteY495" fmla="*/ 1328429 h 1328429"/>
              <a:gd name="connsiteX496" fmla="*/ 2344861 w 3253771"/>
              <a:gd name="connsiteY496" fmla="*/ 630973 h 1328429"/>
              <a:gd name="connsiteX497" fmla="*/ 2309872 w 3253771"/>
              <a:gd name="connsiteY497" fmla="*/ 630973 h 1328429"/>
              <a:gd name="connsiteX498" fmla="*/ 2309872 w 3253771"/>
              <a:gd name="connsiteY498" fmla="*/ 1328429 h 1328429"/>
              <a:gd name="connsiteX499" fmla="*/ 2280242 w 3253771"/>
              <a:gd name="connsiteY499" fmla="*/ 1328429 h 1328429"/>
              <a:gd name="connsiteX500" fmla="*/ 2280242 w 3253771"/>
              <a:gd name="connsiteY500" fmla="*/ 630973 h 1328429"/>
              <a:gd name="connsiteX501" fmla="*/ 2245251 w 3253771"/>
              <a:gd name="connsiteY501" fmla="*/ 630973 h 1328429"/>
              <a:gd name="connsiteX502" fmla="*/ 2245251 w 3253771"/>
              <a:gd name="connsiteY502" fmla="*/ 1328429 h 1328429"/>
              <a:gd name="connsiteX503" fmla="*/ 2215621 w 3253771"/>
              <a:gd name="connsiteY503" fmla="*/ 1328429 h 1328429"/>
              <a:gd name="connsiteX504" fmla="*/ 2215621 w 3253771"/>
              <a:gd name="connsiteY504" fmla="*/ 630973 h 1328429"/>
              <a:gd name="connsiteX505" fmla="*/ 2180630 w 3253771"/>
              <a:gd name="connsiteY505" fmla="*/ 630973 h 1328429"/>
              <a:gd name="connsiteX506" fmla="*/ 2180630 w 3253771"/>
              <a:gd name="connsiteY506" fmla="*/ 1328429 h 1328429"/>
              <a:gd name="connsiteX507" fmla="*/ 2151000 w 3253771"/>
              <a:gd name="connsiteY507" fmla="*/ 1328429 h 1328429"/>
              <a:gd name="connsiteX508" fmla="*/ 2151000 w 3253771"/>
              <a:gd name="connsiteY508" fmla="*/ 630973 h 1328429"/>
              <a:gd name="connsiteX509" fmla="*/ 2116009 w 3253771"/>
              <a:gd name="connsiteY509" fmla="*/ 630973 h 1328429"/>
              <a:gd name="connsiteX510" fmla="*/ 2116009 w 3253771"/>
              <a:gd name="connsiteY510" fmla="*/ 1328429 h 1328429"/>
              <a:gd name="connsiteX511" fmla="*/ 1423546 w 3253771"/>
              <a:gd name="connsiteY511" fmla="*/ 1328429 h 1328429"/>
              <a:gd name="connsiteX512" fmla="*/ 1423546 w 3253771"/>
              <a:gd name="connsiteY512" fmla="*/ 633681 h 1328429"/>
              <a:gd name="connsiteX513" fmla="*/ 1498323 w 3253771"/>
              <a:gd name="connsiteY513" fmla="*/ 633681 h 1328429"/>
              <a:gd name="connsiteX514" fmla="*/ 1458546 w 3253771"/>
              <a:gd name="connsiteY514" fmla="*/ 407368 h 1328429"/>
              <a:gd name="connsiteX515" fmla="*/ 2051384 w 3253771"/>
              <a:gd name="connsiteY515" fmla="*/ 407368 h 1328429"/>
              <a:gd name="connsiteX516" fmla="*/ 2011607 w 3253771"/>
              <a:gd name="connsiteY516" fmla="*/ 633681 h 1328429"/>
              <a:gd name="connsiteX517" fmla="*/ 2086385 w 3253771"/>
              <a:gd name="connsiteY517" fmla="*/ 633681 h 1328429"/>
              <a:gd name="connsiteX518" fmla="*/ 442509 w 3253771"/>
              <a:gd name="connsiteY518" fmla="*/ 381760 h 1328429"/>
              <a:gd name="connsiteX519" fmla="*/ 1044794 w 3253771"/>
              <a:gd name="connsiteY519" fmla="*/ 668136 h 1328429"/>
              <a:gd name="connsiteX520" fmla="*/ 1045270 w 3253771"/>
              <a:gd name="connsiteY520" fmla="*/ 1328429 h 1328429"/>
              <a:gd name="connsiteX521" fmla="*/ 969020 w 3253771"/>
              <a:gd name="connsiteY521" fmla="*/ 1328429 h 1328429"/>
              <a:gd name="connsiteX522" fmla="*/ 969020 w 3253771"/>
              <a:gd name="connsiteY522" fmla="*/ 1213481 h 1328429"/>
              <a:gd name="connsiteX523" fmla="*/ 938276 w 3253771"/>
              <a:gd name="connsiteY523" fmla="*/ 1213481 h 1328429"/>
              <a:gd name="connsiteX524" fmla="*/ 938276 w 3253771"/>
              <a:gd name="connsiteY524" fmla="*/ 1328429 h 1328429"/>
              <a:gd name="connsiteX525" fmla="*/ 874662 w 3253771"/>
              <a:gd name="connsiteY525" fmla="*/ 1328429 h 1328429"/>
              <a:gd name="connsiteX526" fmla="*/ 874662 w 3253771"/>
              <a:gd name="connsiteY526" fmla="*/ 1213481 h 1328429"/>
              <a:gd name="connsiteX527" fmla="*/ 843918 w 3253771"/>
              <a:gd name="connsiteY527" fmla="*/ 1213481 h 1328429"/>
              <a:gd name="connsiteX528" fmla="*/ 843918 w 3253771"/>
              <a:gd name="connsiteY528" fmla="*/ 1328429 h 1328429"/>
              <a:gd name="connsiteX529" fmla="*/ 780239 w 3253771"/>
              <a:gd name="connsiteY529" fmla="*/ 1328429 h 1328429"/>
              <a:gd name="connsiteX530" fmla="*/ 780239 w 3253771"/>
              <a:gd name="connsiteY530" fmla="*/ 1213481 h 1328429"/>
              <a:gd name="connsiteX531" fmla="*/ 749495 w 3253771"/>
              <a:gd name="connsiteY531" fmla="*/ 1213481 h 1328429"/>
              <a:gd name="connsiteX532" fmla="*/ 749495 w 3253771"/>
              <a:gd name="connsiteY532" fmla="*/ 1328429 h 1328429"/>
              <a:gd name="connsiteX533" fmla="*/ 683234 w 3253771"/>
              <a:gd name="connsiteY533" fmla="*/ 1328429 h 1328429"/>
              <a:gd name="connsiteX534" fmla="*/ 683234 w 3253771"/>
              <a:gd name="connsiteY534" fmla="*/ 1213481 h 1328429"/>
              <a:gd name="connsiteX535" fmla="*/ 652490 w 3253771"/>
              <a:gd name="connsiteY535" fmla="*/ 1213481 h 1328429"/>
              <a:gd name="connsiteX536" fmla="*/ 652490 w 3253771"/>
              <a:gd name="connsiteY536" fmla="*/ 1328429 h 1328429"/>
              <a:gd name="connsiteX537" fmla="*/ 599208 w 3253771"/>
              <a:gd name="connsiteY537" fmla="*/ 1328429 h 1328429"/>
              <a:gd name="connsiteX538" fmla="*/ 599208 w 3253771"/>
              <a:gd name="connsiteY538" fmla="*/ 1213481 h 1328429"/>
              <a:gd name="connsiteX539" fmla="*/ 568464 w 3253771"/>
              <a:gd name="connsiteY539" fmla="*/ 1213481 h 1328429"/>
              <a:gd name="connsiteX540" fmla="*/ 568464 w 3253771"/>
              <a:gd name="connsiteY540" fmla="*/ 1328429 h 1328429"/>
              <a:gd name="connsiteX541" fmla="*/ 489228 w 3253771"/>
              <a:gd name="connsiteY541" fmla="*/ 1328429 h 1328429"/>
              <a:gd name="connsiteX542" fmla="*/ 489228 w 3253771"/>
              <a:gd name="connsiteY542" fmla="*/ 1213481 h 1328429"/>
              <a:gd name="connsiteX543" fmla="*/ 458484 w 3253771"/>
              <a:gd name="connsiteY543" fmla="*/ 1213481 h 1328429"/>
              <a:gd name="connsiteX544" fmla="*/ 458484 w 3253771"/>
              <a:gd name="connsiteY544" fmla="*/ 1328429 h 1328429"/>
              <a:gd name="connsiteX545" fmla="*/ 392225 w 3253771"/>
              <a:gd name="connsiteY545" fmla="*/ 1328429 h 1328429"/>
              <a:gd name="connsiteX546" fmla="*/ 392225 w 3253771"/>
              <a:gd name="connsiteY546" fmla="*/ 1213481 h 1328429"/>
              <a:gd name="connsiteX547" fmla="*/ 361481 w 3253771"/>
              <a:gd name="connsiteY547" fmla="*/ 1213481 h 1328429"/>
              <a:gd name="connsiteX548" fmla="*/ 361481 w 3253771"/>
              <a:gd name="connsiteY548" fmla="*/ 1328429 h 1328429"/>
              <a:gd name="connsiteX549" fmla="*/ 305144 w 3253771"/>
              <a:gd name="connsiteY549" fmla="*/ 1328429 h 1328429"/>
              <a:gd name="connsiteX550" fmla="*/ 305144 w 3253771"/>
              <a:gd name="connsiteY550" fmla="*/ 1213481 h 1328429"/>
              <a:gd name="connsiteX551" fmla="*/ 274400 w 3253771"/>
              <a:gd name="connsiteY551" fmla="*/ 1213481 h 1328429"/>
              <a:gd name="connsiteX552" fmla="*/ 274400 w 3253771"/>
              <a:gd name="connsiteY552" fmla="*/ 1328429 h 1328429"/>
              <a:gd name="connsiteX553" fmla="*/ 198218 w 3253771"/>
              <a:gd name="connsiteY553" fmla="*/ 1328429 h 1328429"/>
              <a:gd name="connsiteX554" fmla="*/ 198218 w 3253771"/>
              <a:gd name="connsiteY554" fmla="*/ 1213481 h 1328429"/>
              <a:gd name="connsiteX555" fmla="*/ 167474 w 3253771"/>
              <a:gd name="connsiteY555" fmla="*/ 1213481 h 1328429"/>
              <a:gd name="connsiteX556" fmla="*/ 167474 w 3253771"/>
              <a:gd name="connsiteY556" fmla="*/ 1328429 h 1328429"/>
              <a:gd name="connsiteX557" fmla="*/ 88424 w 3253771"/>
              <a:gd name="connsiteY557" fmla="*/ 1328429 h 1328429"/>
              <a:gd name="connsiteX558" fmla="*/ 88424 w 3253771"/>
              <a:gd name="connsiteY558" fmla="*/ 1268095 h 1328429"/>
              <a:gd name="connsiteX559" fmla="*/ 31290 w 3253771"/>
              <a:gd name="connsiteY559" fmla="*/ 1268095 h 1328429"/>
              <a:gd name="connsiteX560" fmla="*/ 31290 w 3253771"/>
              <a:gd name="connsiteY560" fmla="*/ 1328429 h 1328429"/>
              <a:gd name="connsiteX561" fmla="*/ 0 w 3253771"/>
              <a:gd name="connsiteY561" fmla="*/ 1328429 h 1328429"/>
              <a:gd name="connsiteX562" fmla="*/ 0 w 3253771"/>
              <a:gd name="connsiteY562" fmla="*/ 1230110 h 1328429"/>
              <a:gd name="connsiteX563" fmla="*/ 104120 w 3253771"/>
              <a:gd name="connsiteY563" fmla="*/ 1230110 h 1328429"/>
              <a:gd name="connsiteX564" fmla="*/ 104120 w 3253771"/>
              <a:gd name="connsiteY564" fmla="*/ 1197729 h 1328429"/>
              <a:gd name="connsiteX565" fmla="*/ 104120 w 3253771"/>
              <a:gd name="connsiteY565" fmla="*/ 673178 h 1328429"/>
              <a:gd name="connsiteX566" fmla="*/ 442509 w 3253771"/>
              <a:gd name="connsiteY566" fmla="*/ 673178 h 1328429"/>
              <a:gd name="connsiteX567" fmla="*/ 2138228 w 3253771"/>
              <a:gd name="connsiteY567" fmla="*/ 227652 h 1328429"/>
              <a:gd name="connsiteX568" fmla="*/ 2440036 w 3253771"/>
              <a:gd name="connsiteY568" fmla="*/ 227652 h 1328429"/>
              <a:gd name="connsiteX569" fmla="*/ 2440036 w 3253771"/>
              <a:gd name="connsiteY569" fmla="*/ 387663 h 1328429"/>
              <a:gd name="connsiteX570" fmla="*/ 2138228 w 3253771"/>
              <a:gd name="connsiteY570" fmla="*/ 387663 h 1328429"/>
              <a:gd name="connsiteX571" fmla="*/ 1759780 w 3253771"/>
              <a:gd name="connsiteY571" fmla="*/ 162568 h 1328429"/>
              <a:gd name="connsiteX572" fmla="*/ 1783830 w 3253771"/>
              <a:gd name="connsiteY572" fmla="*/ 198367 h 1328429"/>
              <a:gd name="connsiteX573" fmla="*/ 1783830 w 3253771"/>
              <a:gd name="connsiteY573" fmla="*/ 290032 h 1328429"/>
              <a:gd name="connsiteX574" fmla="*/ 1776786 w 3253771"/>
              <a:gd name="connsiteY574" fmla="*/ 315347 h 1328429"/>
              <a:gd name="connsiteX575" fmla="*/ 1761641 w 3253771"/>
              <a:gd name="connsiteY575" fmla="*/ 324684 h 1328429"/>
              <a:gd name="connsiteX576" fmla="*/ 1892371 w 3253771"/>
              <a:gd name="connsiteY576" fmla="*/ 324684 h 1328429"/>
              <a:gd name="connsiteX577" fmla="*/ 1892371 w 3253771"/>
              <a:gd name="connsiteY577" fmla="*/ 404690 h 1328429"/>
              <a:gd name="connsiteX578" fmla="*/ 1627189 w 3253771"/>
              <a:gd name="connsiteY578" fmla="*/ 404690 h 1328429"/>
              <a:gd name="connsiteX579" fmla="*/ 1627189 w 3253771"/>
              <a:gd name="connsiteY579" fmla="*/ 324684 h 1328429"/>
              <a:gd name="connsiteX580" fmla="*/ 1757918 w 3253771"/>
              <a:gd name="connsiteY580" fmla="*/ 324684 h 1328429"/>
              <a:gd name="connsiteX581" fmla="*/ 1742773 w 3253771"/>
              <a:gd name="connsiteY581" fmla="*/ 315347 h 1328429"/>
              <a:gd name="connsiteX582" fmla="*/ 1735730 w 3253771"/>
              <a:gd name="connsiteY582" fmla="*/ 290032 h 1328429"/>
              <a:gd name="connsiteX583" fmla="*/ 1735730 w 3253771"/>
              <a:gd name="connsiteY583" fmla="*/ 198367 h 1328429"/>
              <a:gd name="connsiteX584" fmla="*/ 1759780 w 3253771"/>
              <a:gd name="connsiteY584" fmla="*/ 162568 h 1328429"/>
              <a:gd name="connsiteX585" fmla="*/ 2233551 w 3253771"/>
              <a:gd name="connsiteY585" fmla="*/ 126216 h 1328429"/>
              <a:gd name="connsiteX586" fmla="*/ 2263428 w 3253771"/>
              <a:gd name="connsiteY586" fmla="*/ 126216 h 1328429"/>
              <a:gd name="connsiteX587" fmla="*/ 2270898 w 3253771"/>
              <a:gd name="connsiteY587" fmla="*/ 137335 h 1328429"/>
              <a:gd name="connsiteX588" fmla="*/ 2270898 w 3253771"/>
              <a:gd name="connsiteY588" fmla="*/ 216488 h 1328429"/>
              <a:gd name="connsiteX589" fmla="*/ 2263428 w 3253771"/>
              <a:gd name="connsiteY589" fmla="*/ 227608 h 1328429"/>
              <a:gd name="connsiteX590" fmla="*/ 2233551 w 3253771"/>
              <a:gd name="connsiteY590" fmla="*/ 227608 h 1328429"/>
              <a:gd name="connsiteX591" fmla="*/ 2226080 w 3253771"/>
              <a:gd name="connsiteY591" fmla="*/ 216488 h 1328429"/>
              <a:gd name="connsiteX592" fmla="*/ 2226080 w 3253771"/>
              <a:gd name="connsiteY592" fmla="*/ 137335 h 1328429"/>
              <a:gd name="connsiteX593" fmla="*/ 2233551 w 3253771"/>
              <a:gd name="connsiteY593" fmla="*/ 126216 h 1328429"/>
              <a:gd name="connsiteX594" fmla="*/ 2307746 w 3253771"/>
              <a:gd name="connsiteY594" fmla="*/ 0 h 1328429"/>
              <a:gd name="connsiteX595" fmla="*/ 2331072 w 3253771"/>
              <a:gd name="connsiteY595" fmla="*/ 0 h 1328429"/>
              <a:gd name="connsiteX596" fmla="*/ 2336903 w 3253771"/>
              <a:gd name="connsiteY596" fmla="*/ 8681 h 1328429"/>
              <a:gd name="connsiteX597" fmla="*/ 2336903 w 3253771"/>
              <a:gd name="connsiteY597" fmla="*/ 218925 h 1328429"/>
              <a:gd name="connsiteX598" fmla="*/ 2331072 w 3253771"/>
              <a:gd name="connsiteY598" fmla="*/ 227606 h 1328429"/>
              <a:gd name="connsiteX599" fmla="*/ 2307746 w 3253771"/>
              <a:gd name="connsiteY599" fmla="*/ 227606 h 1328429"/>
              <a:gd name="connsiteX600" fmla="*/ 2301914 w 3253771"/>
              <a:gd name="connsiteY600" fmla="*/ 218925 h 1328429"/>
              <a:gd name="connsiteX601" fmla="*/ 2301914 w 3253771"/>
              <a:gd name="connsiteY601" fmla="*/ 8681 h 1328429"/>
              <a:gd name="connsiteX602" fmla="*/ 2307746 w 3253771"/>
              <a:gd name="connsiteY602" fmla="*/ 0 h 1328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</a:cxnLst>
            <a:rect l="l" t="t" r="r" b="b"/>
            <a:pathLst>
              <a:path w="3253771" h="1328429">
                <a:moveTo>
                  <a:pt x="1045536" y="1295872"/>
                </a:moveTo>
                <a:lnTo>
                  <a:pt x="1414504" y="1295872"/>
                </a:lnTo>
                <a:lnTo>
                  <a:pt x="1414504" y="1328429"/>
                </a:lnTo>
                <a:lnTo>
                  <a:pt x="1333233" y="1328429"/>
                </a:lnTo>
                <a:lnTo>
                  <a:pt x="1330557" y="1327578"/>
                </a:lnTo>
                <a:lnTo>
                  <a:pt x="1327882" y="1328429"/>
                </a:lnTo>
                <a:lnTo>
                  <a:pt x="1227486" y="1328429"/>
                </a:lnTo>
                <a:lnTo>
                  <a:pt x="1224811" y="1327578"/>
                </a:lnTo>
                <a:lnTo>
                  <a:pt x="1222136" y="1328429"/>
                </a:lnTo>
                <a:lnTo>
                  <a:pt x="1121739" y="1328429"/>
                </a:lnTo>
                <a:lnTo>
                  <a:pt x="1119064" y="1327578"/>
                </a:lnTo>
                <a:lnTo>
                  <a:pt x="1116389" y="1328429"/>
                </a:lnTo>
                <a:lnTo>
                  <a:pt x="1045536" y="1328429"/>
                </a:lnTo>
                <a:close/>
                <a:moveTo>
                  <a:pt x="2555369" y="1270459"/>
                </a:moveTo>
                <a:cubicBezTo>
                  <a:pt x="2551201" y="1270459"/>
                  <a:pt x="2547822" y="1273054"/>
                  <a:pt x="2547822" y="1276258"/>
                </a:cubicBezTo>
                <a:lnTo>
                  <a:pt x="2547822" y="1299449"/>
                </a:lnTo>
                <a:cubicBezTo>
                  <a:pt x="2547822" y="1302652"/>
                  <a:pt x="2551201" y="1305248"/>
                  <a:pt x="2555369" y="1305248"/>
                </a:cubicBezTo>
                <a:lnTo>
                  <a:pt x="2909243" y="1305248"/>
                </a:lnTo>
                <a:cubicBezTo>
                  <a:pt x="2913412" y="1305248"/>
                  <a:pt x="2916791" y="1302652"/>
                  <a:pt x="2916791" y="1299449"/>
                </a:cubicBezTo>
                <a:lnTo>
                  <a:pt x="2916791" y="1276258"/>
                </a:lnTo>
                <a:cubicBezTo>
                  <a:pt x="2916791" y="1273054"/>
                  <a:pt x="2913412" y="1270459"/>
                  <a:pt x="2909243" y="1270459"/>
                </a:cubicBezTo>
                <a:close/>
                <a:moveTo>
                  <a:pt x="1916581" y="1262161"/>
                </a:moveTo>
                <a:cubicBezTo>
                  <a:pt x="1892922" y="1262161"/>
                  <a:pt x="1873742" y="1276896"/>
                  <a:pt x="1873742" y="1295071"/>
                </a:cubicBezTo>
                <a:cubicBezTo>
                  <a:pt x="1873742" y="1313247"/>
                  <a:pt x="1892922" y="1327981"/>
                  <a:pt x="1916581" y="1327981"/>
                </a:cubicBezTo>
                <a:cubicBezTo>
                  <a:pt x="1940240" y="1327981"/>
                  <a:pt x="1959420" y="1313247"/>
                  <a:pt x="1959420" y="1295071"/>
                </a:cubicBezTo>
                <a:cubicBezTo>
                  <a:pt x="1959420" y="1276896"/>
                  <a:pt x="1940240" y="1262161"/>
                  <a:pt x="1916581" y="1262161"/>
                </a:cubicBezTo>
                <a:close/>
                <a:moveTo>
                  <a:pt x="1730142" y="1260137"/>
                </a:moveTo>
                <a:cubicBezTo>
                  <a:pt x="1706482" y="1260137"/>
                  <a:pt x="1687303" y="1274871"/>
                  <a:pt x="1687303" y="1293047"/>
                </a:cubicBezTo>
                <a:cubicBezTo>
                  <a:pt x="1687303" y="1311222"/>
                  <a:pt x="1706482" y="1325957"/>
                  <a:pt x="1730142" y="1325957"/>
                </a:cubicBezTo>
                <a:cubicBezTo>
                  <a:pt x="1753802" y="1325957"/>
                  <a:pt x="1772981" y="1311222"/>
                  <a:pt x="1772981" y="1293047"/>
                </a:cubicBezTo>
                <a:cubicBezTo>
                  <a:pt x="1772981" y="1274871"/>
                  <a:pt x="1753802" y="1260137"/>
                  <a:pt x="1730142" y="1260137"/>
                </a:cubicBezTo>
                <a:close/>
                <a:moveTo>
                  <a:pt x="3139699" y="1236876"/>
                </a:moveTo>
                <a:lnTo>
                  <a:pt x="3139699" y="1287189"/>
                </a:lnTo>
                <a:lnTo>
                  <a:pt x="3169314" y="1287189"/>
                </a:lnTo>
                <a:lnTo>
                  <a:pt x="3169314" y="1236876"/>
                </a:lnTo>
                <a:close/>
                <a:moveTo>
                  <a:pt x="3097744" y="1236876"/>
                </a:moveTo>
                <a:lnTo>
                  <a:pt x="3097744" y="1287189"/>
                </a:lnTo>
                <a:lnTo>
                  <a:pt x="3127358" y="1287189"/>
                </a:lnTo>
                <a:lnTo>
                  <a:pt x="3127358" y="1236876"/>
                </a:lnTo>
                <a:close/>
                <a:moveTo>
                  <a:pt x="3055790" y="1236876"/>
                </a:moveTo>
                <a:lnTo>
                  <a:pt x="3055790" y="1287189"/>
                </a:lnTo>
                <a:lnTo>
                  <a:pt x="3085404" y="1287189"/>
                </a:lnTo>
                <a:lnTo>
                  <a:pt x="3085404" y="1236876"/>
                </a:lnTo>
                <a:close/>
                <a:moveTo>
                  <a:pt x="3013834" y="1236876"/>
                </a:moveTo>
                <a:lnTo>
                  <a:pt x="3013834" y="1287189"/>
                </a:lnTo>
                <a:lnTo>
                  <a:pt x="3043450" y="1287189"/>
                </a:lnTo>
                <a:lnTo>
                  <a:pt x="3043450" y="1236876"/>
                </a:lnTo>
                <a:close/>
                <a:moveTo>
                  <a:pt x="2971880" y="1236876"/>
                </a:moveTo>
                <a:lnTo>
                  <a:pt x="2971880" y="1287189"/>
                </a:lnTo>
                <a:lnTo>
                  <a:pt x="3001495" y="1287189"/>
                </a:lnTo>
                <a:lnTo>
                  <a:pt x="3001495" y="1236876"/>
                </a:lnTo>
                <a:close/>
                <a:moveTo>
                  <a:pt x="2555369" y="1200348"/>
                </a:moveTo>
                <a:cubicBezTo>
                  <a:pt x="2551201" y="1200348"/>
                  <a:pt x="2547822" y="1202943"/>
                  <a:pt x="2547822" y="1206145"/>
                </a:cubicBezTo>
                <a:lnTo>
                  <a:pt x="2547822" y="1229338"/>
                </a:lnTo>
                <a:cubicBezTo>
                  <a:pt x="2547822" y="1232541"/>
                  <a:pt x="2551201" y="1235137"/>
                  <a:pt x="2555369" y="1235137"/>
                </a:cubicBezTo>
                <a:lnTo>
                  <a:pt x="2909243" y="1235137"/>
                </a:lnTo>
                <a:cubicBezTo>
                  <a:pt x="2913412" y="1235137"/>
                  <a:pt x="2916791" y="1232541"/>
                  <a:pt x="2916791" y="1229338"/>
                </a:cubicBezTo>
                <a:lnTo>
                  <a:pt x="2916791" y="1206145"/>
                </a:lnTo>
                <a:cubicBezTo>
                  <a:pt x="2916791" y="1202943"/>
                  <a:pt x="2913412" y="1200348"/>
                  <a:pt x="2909243" y="1200348"/>
                </a:cubicBezTo>
                <a:close/>
                <a:moveTo>
                  <a:pt x="1639194" y="1175880"/>
                </a:moveTo>
                <a:lnTo>
                  <a:pt x="1639194" y="1217864"/>
                </a:lnTo>
                <a:lnTo>
                  <a:pt x="2020485" y="1217864"/>
                </a:lnTo>
                <a:lnTo>
                  <a:pt x="2020485" y="1175880"/>
                </a:lnTo>
                <a:close/>
                <a:moveTo>
                  <a:pt x="1465086" y="1175880"/>
                </a:moveTo>
                <a:lnTo>
                  <a:pt x="1465086" y="1217864"/>
                </a:lnTo>
                <a:lnTo>
                  <a:pt x="1597654" y="1217864"/>
                </a:lnTo>
                <a:lnTo>
                  <a:pt x="1597654" y="1175880"/>
                </a:lnTo>
                <a:close/>
                <a:moveTo>
                  <a:pt x="1045536" y="1155551"/>
                </a:moveTo>
                <a:lnTo>
                  <a:pt x="1414504" y="1155551"/>
                </a:lnTo>
                <a:lnTo>
                  <a:pt x="1414504" y="1275411"/>
                </a:lnTo>
                <a:lnTo>
                  <a:pt x="1045536" y="1275411"/>
                </a:lnTo>
                <a:close/>
                <a:moveTo>
                  <a:pt x="3139699" y="1150148"/>
                </a:moveTo>
                <a:lnTo>
                  <a:pt x="3139699" y="1200462"/>
                </a:lnTo>
                <a:lnTo>
                  <a:pt x="3169314" y="1200462"/>
                </a:lnTo>
                <a:lnTo>
                  <a:pt x="3169314" y="1150148"/>
                </a:lnTo>
                <a:close/>
                <a:moveTo>
                  <a:pt x="3097744" y="1150148"/>
                </a:moveTo>
                <a:lnTo>
                  <a:pt x="3097744" y="1200462"/>
                </a:lnTo>
                <a:lnTo>
                  <a:pt x="3127358" y="1200462"/>
                </a:lnTo>
                <a:lnTo>
                  <a:pt x="3127358" y="1150148"/>
                </a:lnTo>
                <a:close/>
                <a:moveTo>
                  <a:pt x="3055790" y="1150148"/>
                </a:moveTo>
                <a:lnTo>
                  <a:pt x="3055790" y="1200462"/>
                </a:lnTo>
                <a:lnTo>
                  <a:pt x="3085404" y="1200462"/>
                </a:lnTo>
                <a:lnTo>
                  <a:pt x="3085404" y="1150148"/>
                </a:lnTo>
                <a:close/>
                <a:moveTo>
                  <a:pt x="3013834" y="1150148"/>
                </a:moveTo>
                <a:lnTo>
                  <a:pt x="3013834" y="1200462"/>
                </a:lnTo>
                <a:lnTo>
                  <a:pt x="3043450" y="1200462"/>
                </a:lnTo>
                <a:lnTo>
                  <a:pt x="3043450" y="1150148"/>
                </a:lnTo>
                <a:close/>
                <a:moveTo>
                  <a:pt x="2971880" y="1150148"/>
                </a:moveTo>
                <a:lnTo>
                  <a:pt x="2971880" y="1200462"/>
                </a:lnTo>
                <a:lnTo>
                  <a:pt x="3001495" y="1200462"/>
                </a:lnTo>
                <a:lnTo>
                  <a:pt x="3001495" y="1150148"/>
                </a:lnTo>
                <a:close/>
                <a:moveTo>
                  <a:pt x="2555369" y="1130237"/>
                </a:moveTo>
                <a:cubicBezTo>
                  <a:pt x="2551201" y="1130237"/>
                  <a:pt x="2547822" y="1132832"/>
                  <a:pt x="2547822" y="1136034"/>
                </a:cubicBezTo>
                <a:lnTo>
                  <a:pt x="2547822" y="1159227"/>
                </a:lnTo>
                <a:cubicBezTo>
                  <a:pt x="2547822" y="1162430"/>
                  <a:pt x="2551201" y="1165026"/>
                  <a:pt x="2555369" y="1165026"/>
                </a:cubicBezTo>
                <a:lnTo>
                  <a:pt x="2909243" y="1165026"/>
                </a:lnTo>
                <a:cubicBezTo>
                  <a:pt x="2913412" y="1165026"/>
                  <a:pt x="2916791" y="1162430"/>
                  <a:pt x="2916791" y="1159227"/>
                </a:cubicBezTo>
                <a:lnTo>
                  <a:pt x="2916791" y="1136034"/>
                </a:lnTo>
                <a:cubicBezTo>
                  <a:pt x="2916791" y="1132832"/>
                  <a:pt x="2913412" y="1130237"/>
                  <a:pt x="2909243" y="1130237"/>
                </a:cubicBezTo>
                <a:close/>
                <a:moveTo>
                  <a:pt x="1639194" y="1104566"/>
                </a:moveTo>
                <a:lnTo>
                  <a:pt x="1639194" y="1146550"/>
                </a:lnTo>
                <a:lnTo>
                  <a:pt x="2020485" y="1146550"/>
                </a:lnTo>
                <a:lnTo>
                  <a:pt x="2020485" y="1104566"/>
                </a:lnTo>
                <a:close/>
                <a:moveTo>
                  <a:pt x="1465086" y="1104566"/>
                </a:moveTo>
                <a:lnTo>
                  <a:pt x="1465086" y="1146550"/>
                </a:lnTo>
                <a:lnTo>
                  <a:pt x="1597654" y="1146550"/>
                </a:lnTo>
                <a:lnTo>
                  <a:pt x="1597654" y="1104566"/>
                </a:lnTo>
                <a:close/>
                <a:moveTo>
                  <a:pt x="925080" y="1093201"/>
                </a:moveTo>
                <a:lnTo>
                  <a:pt x="925080" y="1178600"/>
                </a:lnTo>
                <a:lnTo>
                  <a:pt x="982216" y="1178600"/>
                </a:lnTo>
                <a:lnTo>
                  <a:pt x="982216" y="1093201"/>
                </a:lnTo>
                <a:close/>
                <a:moveTo>
                  <a:pt x="830722" y="1093201"/>
                </a:moveTo>
                <a:lnTo>
                  <a:pt x="830722" y="1178600"/>
                </a:lnTo>
                <a:lnTo>
                  <a:pt x="887858" y="1178600"/>
                </a:lnTo>
                <a:lnTo>
                  <a:pt x="887858" y="1093201"/>
                </a:lnTo>
                <a:close/>
                <a:moveTo>
                  <a:pt x="736299" y="1093201"/>
                </a:moveTo>
                <a:lnTo>
                  <a:pt x="736299" y="1178600"/>
                </a:lnTo>
                <a:lnTo>
                  <a:pt x="793435" y="1178600"/>
                </a:lnTo>
                <a:lnTo>
                  <a:pt x="793435" y="1093201"/>
                </a:lnTo>
                <a:close/>
                <a:moveTo>
                  <a:pt x="639295" y="1093201"/>
                </a:moveTo>
                <a:lnTo>
                  <a:pt x="639295" y="1178600"/>
                </a:lnTo>
                <a:lnTo>
                  <a:pt x="696431" y="1178600"/>
                </a:lnTo>
                <a:lnTo>
                  <a:pt x="696431" y="1093201"/>
                </a:lnTo>
                <a:close/>
                <a:moveTo>
                  <a:pt x="542292" y="1093201"/>
                </a:moveTo>
                <a:lnTo>
                  <a:pt x="542292" y="1178600"/>
                </a:lnTo>
                <a:lnTo>
                  <a:pt x="599427" y="1178600"/>
                </a:lnTo>
                <a:lnTo>
                  <a:pt x="599427" y="1093201"/>
                </a:lnTo>
                <a:close/>
                <a:moveTo>
                  <a:pt x="445289" y="1093201"/>
                </a:moveTo>
                <a:lnTo>
                  <a:pt x="445289" y="1178600"/>
                </a:lnTo>
                <a:lnTo>
                  <a:pt x="502424" y="1178600"/>
                </a:lnTo>
                <a:lnTo>
                  <a:pt x="502424" y="1093201"/>
                </a:lnTo>
                <a:close/>
                <a:moveTo>
                  <a:pt x="348285" y="1093201"/>
                </a:moveTo>
                <a:lnTo>
                  <a:pt x="348285" y="1178600"/>
                </a:lnTo>
                <a:lnTo>
                  <a:pt x="405420" y="1178600"/>
                </a:lnTo>
                <a:lnTo>
                  <a:pt x="405420" y="1093201"/>
                </a:lnTo>
                <a:close/>
                <a:moveTo>
                  <a:pt x="251282" y="1093201"/>
                </a:moveTo>
                <a:lnTo>
                  <a:pt x="251282" y="1178600"/>
                </a:lnTo>
                <a:lnTo>
                  <a:pt x="308418" y="1178600"/>
                </a:lnTo>
                <a:lnTo>
                  <a:pt x="308418" y="1093201"/>
                </a:lnTo>
                <a:close/>
                <a:moveTo>
                  <a:pt x="154280" y="1093201"/>
                </a:moveTo>
                <a:lnTo>
                  <a:pt x="154280" y="1178600"/>
                </a:lnTo>
                <a:lnTo>
                  <a:pt x="211415" y="1178600"/>
                </a:lnTo>
                <a:lnTo>
                  <a:pt x="211415" y="1093201"/>
                </a:lnTo>
                <a:close/>
                <a:moveTo>
                  <a:pt x="2555369" y="1060126"/>
                </a:moveTo>
                <a:cubicBezTo>
                  <a:pt x="2551201" y="1060126"/>
                  <a:pt x="2547822" y="1062721"/>
                  <a:pt x="2547822" y="1065923"/>
                </a:cubicBezTo>
                <a:lnTo>
                  <a:pt x="2547822" y="1089116"/>
                </a:lnTo>
                <a:cubicBezTo>
                  <a:pt x="2547822" y="1092319"/>
                  <a:pt x="2551201" y="1094915"/>
                  <a:pt x="2555369" y="1094915"/>
                </a:cubicBezTo>
                <a:lnTo>
                  <a:pt x="2909243" y="1094915"/>
                </a:lnTo>
                <a:cubicBezTo>
                  <a:pt x="2913412" y="1094915"/>
                  <a:pt x="2916791" y="1092319"/>
                  <a:pt x="2916791" y="1089116"/>
                </a:cubicBezTo>
                <a:lnTo>
                  <a:pt x="2916791" y="1065923"/>
                </a:lnTo>
                <a:cubicBezTo>
                  <a:pt x="2916791" y="1062721"/>
                  <a:pt x="2913412" y="1060126"/>
                  <a:pt x="2909243" y="1060126"/>
                </a:cubicBezTo>
                <a:close/>
                <a:moveTo>
                  <a:pt x="3120144" y="1053522"/>
                </a:moveTo>
                <a:lnTo>
                  <a:pt x="3120144" y="1103835"/>
                </a:lnTo>
                <a:lnTo>
                  <a:pt x="3149760" y="1103835"/>
                </a:lnTo>
                <a:lnTo>
                  <a:pt x="3149760" y="1053522"/>
                </a:lnTo>
                <a:close/>
                <a:moveTo>
                  <a:pt x="1330557" y="1051872"/>
                </a:moveTo>
                <a:cubicBezTo>
                  <a:pt x="1308768" y="1051872"/>
                  <a:pt x="1291105" y="1065442"/>
                  <a:pt x="1291105" y="1082180"/>
                </a:cubicBezTo>
                <a:cubicBezTo>
                  <a:pt x="1291105" y="1098919"/>
                  <a:pt x="1308768" y="1112488"/>
                  <a:pt x="1330557" y="1112488"/>
                </a:cubicBezTo>
                <a:cubicBezTo>
                  <a:pt x="1352346" y="1112488"/>
                  <a:pt x="1370010" y="1098919"/>
                  <a:pt x="1370010" y="1082180"/>
                </a:cubicBezTo>
                <a:cubicBezTo>
                  <a:pt x="1370010" y="1065442"/>
                  <a:pt x="1352346" y="1051872"/>
                  <a:pt x="1330557" y="1051872"/>
                </a:cubicBezTo>
                <a:close/>
                <a:moveTo>
                  <a:pt x="1224811" y="1051872"/>
                </a:moveTo>
                <a:cubicBezTo>
                  <a:pt x="1203022" y="1051872"/>
                  <a:pt x="1185359" y="1065442"/>
                  <a:pt x="1185359" y="1082180"/>
                </a:cubicBezTo>
                <a:cubicBezTo>
                  <a:pt x="1185359" y="1098919"/>
                  <a:pt x="1203022" y="1112488"/>
                  <a:pt x="1224811" y="1112488"/>
                </a:cubicBezTo>
                <a:cubicBezTo>
                  <a:pt x="1246600" y="1112488"/>
                  <a:pt x="1264262" y="1098919"/>
                  <a:pt x="1264262" y="1082180"/>
                </a:cubicBezTo>
                <a:cubicBezTo>
                  <a:pt x="1264262" y="1065442"/>
                  <a:pt x="1246600" y="1051872"/>
                  <a:pt x="1224811" y="1051872"/>
                </a:cubicBezTo>
                <a:close/>
                <a:moveTo>
                  <a:pt x="1119064" y="1051872"/>
                </a:moveTo>
                <a:cubicBezTo>
                  <a:pt x="1097275" y="1051872"/>
                  <a:pt x="1079612" y="1065442"/>
                  <a:pt x="1079612" y="1082180"/>
                </a:cubicBezTo>
                <a:cubicBezTo>
                  <a:pt x="1079612" y="1098919"/>
                  <a:pt x="1097275" y="1112488"/>
                  <a:pt x="1119064" y="1112488"/>
                </a:cubicBezTo>
                <a:cubicBezTo>
                  <a:pt x="1140853" y="1112488"/>
                  <a:pt x="1158516" y="1098919"/>
                  <a:pt x="1158516" y="1082180"/>
                </a:cubicBezTo>
                <a:cubicBezTo>
                  <a:pt x="1158516" y="1065442"/>
                  <a:pt x="1140853" y="1051872"/>
                  <a:pt x="1119064" y="1051872"/>
                </a:cubicBezTo>
                <a:close/>
                <a:moveTo>
                  <a:pt x="1639194" y="1043034"/>
                </a:moveTo>
                <a:lnTo>
                  <a:pt x="1639194" y="1085016"/>
                </a:lnTo>
                <a:lnTo>
                  <a:pt x="2020485" y="1085016"/>
                </a:lnTo>
                <a:lnTo>
                  <a:pt x="2020485" y="1043034"/>
                </a:lnTo>
                <a:close/>
                <a:moveTo>
                  <a:pt x="1465086" y="1043034"/>
                </a:moveTo>
                <a:lnTo>
                  <a:pt x="1465086" y="1085016"/>
                </a:lnTo>
                <a:lnTo>
                  <a:pt x="1597654" y="1085016"/>
                </a:lnTo>
                <a:lnTo>
                  <a:pt x="1597654" y="1043034"/>
                </a:lnTo>
                <a:close/>
                <a:moveTo>
                  <a:pt x="1045536" y="1015229"/>
                </a:moveTo>
                <a:lnTo>
                  <a:pt x="1414504" y="1015229"/>
                </a:lnTo>
                <a:lnTo>
                  <a:pt x="1414504" y="1135090"/>
                </a:lnTo>
                <a:lnTo>
                  <a:pt x="1045536" y="1135090"/>
                </a:lnTo>
                <a:close/>
                <a:moveTo>
                  <a:pt x="2555369" y="990015"/>
                </a:moveTo>
                <a:cubicBezTo>
                  <a:pt x="2551201" y="990015"/>
                  <a:pt x="2547822" y="992610"/>
                  <a:pt x="2547822" y="995814"/>
                </a:cubicBezTo>
                <a:lnTo>
                  <a:pt x="2547822" y="1019006"/>
                </a:lnTo>
                <a:cubicBezTo>
                  <a:pt x="2547822" y="1022208"/>
                  <a:pt x="2551201" y="1024804"/>
                  <a:pt x="2555369" y="1024804"/>
                </a:cubicBezTo>
                <a:lnTo>
                  <a:pt x="2909243" y="1024804"/>
                </a:lnTo>
                <a:cubicBezTo>
                  <a:pt x="2913412" y="1024804"/>
                  <a:pt x="2916791" y="1022208"/>
                  <a:pt x="2916791" y="1019006"/>
                </a:cubicBezTo>
                <a:lnTo>
                  <a:pt x="2916791" y="995814"/>
                </a:lnTo>
                <a:cubicBezTo>
                  <a:pt x="2916791" y="992610"/>
                  <a:pt x="2913412" y="990015"/>
                  <a:pt x="2909243" y="990015"/>
                </a:cubicBezTo>
                <a:close/>
                <a:moveTo>
                  <a:pt x="925080" y="979502"/>
                </a:moveTo>
                <a:lnTo>
                  <a:pt x="925080" y="1064900"/>
                </a:lnTo>
                <a:lnTo>
                  <a:pt x="982216" y="1064900"/>
                </a:lnTo>
                <a:lnTo>
                  <a:pt x="982216" y="979502"/>
                </a:lnTo>
                <a:close/>
                <a:moveTo>
                  <a:pt x="830722" y="979502"/>
                </a:moveTo>
                <a:lnTo>
                  <a:pt x="830722" y="1064900"/>
                </a:lnTo>
                <a:lnTo>
                  <a:pt x="887858" y="1064900"/>
                </a:lnTo>
                <a:lnTo>
                  <a:pt x="887858" y="979502"/>
                </a:lnTo>
                <a:close/>
                <a:moveTo>
                  <a:pt x="736299" y="979502"/>
                </a:moveTo>
                <a:lnTo>
                  <a:pt x="736299" y="1064900"/>
                </a:lnTo>
                <a:lnTo>
                  <a:pt x="793435" y="1064900"/>
                </a:lnTo>
                <a:lnTo>
                  <a:pt x="793435" y="979502"/>
                </a:lnTo>
                <a:close/>
                <a:moveTo>
                  <a:pt x="639296" y="979502"/>
                </a:moveTo>
                <a:lnTo>
                  <a:pt x="639296" y="1064900"/>
                </a:lnTo>
                <a:lnTo>
                  <a:pt x="696432" y="1064900"/>
                </a:lnTo>
                <a:lnTo>
                  <a:pt x="696432" y="979502"/>
                </a:lnTo>
                <a:close/>
                <a:moveTo>
                  <a:pt x="542292" y="979502"/>
                </a:moveTo>
                <a:lnTo>
                  <a:pt x="542292" y="1064900"/>
                </a:lnTo>
                <a:lnTo>
                  <a:pt x="599427" y="1064900"/>
                </a:lnTo>
                <a:lnTo>
                  <a:pt x="599427" y="979502"/>
                </a:lnTo>
                <a:close/>
                <a:moveTo>
                  <a:pt x="445290" y="979502"/>
                </a:moveTo>
                <a:lnTo>
                  <a:pt x="445290" y="1064900"/>
                </a:lnTo>
                <a:lnTo>
                  <a:pt x="502424" y="1064900"/>
                </a:lnTo>
                <a:lnTo>
                  <a:pt x="502424" y="979502"/>
                </a:lnTo>
                <a:close/>
                <a:moveTo>
                  <a:pt x="348286" y="979502"/>
                </a:moveTo>
                <a:lnTo>
                  <a:pt x="348286" y="1064900"/>
                </a:lnTo>
                <a:lnTo>
                  <a:pt x="405421" y="1064900"/>
                </a:lnTo>
                <a:lnTo>
                  <a:pt x="405421" y="979502"/>
                </a:lnTo>
                <a:close/>
                <a:moveTo>
                  <a:pt x="251283" y="979502"/>
                </a:moveTo>
                <a:lnTo>
                  <a:pt x="251283" y="1064900"/>
                </a:lnTo>
                <a:lnTo>
                  <a:pt x="308418" y="1064900"/>
                </a:lnTo>
                <a:lnTo>
                  <a:pt x="308418" y="979502"/>
                </a:lnTo>
                <a:close/>
                <a:moveTo>
                  <a:pt x="154280" y="979502"/>
                </a:moveTo>
                <a:lnTo>
                  <a:pt x="154280" y="1064900"/>
                </a:lnTo>
                <a:lnTo>
                  <a:pt x="211415" y="1064900"/>
                </a:lnTo>
                <a:lnTo>
                  <a:pt x="211415" y="979502"/>
                </a:lnTo>
                <a:close/>
                <a:moveTo>
                  <a:pt x="3120144" y="974604"/>
                </a:moveTo>
                <a:lnTo>
                  <a:pt x="3120144" y="1024918"/>
                </a:lnTo>
                <a:lnTo>
                  <a:pt x="3149760" y="1024918"/>
                </a:lnTo>
                <a:lnTo>
                  <a:pt x="3149760" y="974604"/>
                </a:lnTo>
                <a:close/>
                <a:moveTo>
                  <a:pt x="1639194" y="972611"/>
                </a:moveTo>
                <a:lnTo>
                  <a:pt x="1639194" y="1014593"/>
                </a:lnTo>
                <a:lnTo>
                  <a:pt x="2020485" y="1014593"/>
                </a:lnTo>
                <a:lnTo>
                  <a:pt x="2020485" y="972611"/>
                </a:lnTo>
                <a:close/>
                <a:moveTo>
                  <a:pt x="1465086" y="972611"/>
                </a:moveTo>
                <a:lnTo>
                  <a:pt x="1465086" y="1014593"/>
                </a:lnTo>
                <a:lnTo>
                  <a:pt x="1597654" y="1014593"/>
                </a:lnTo>
                <a:lnTo>
                  <a:pt x="1597654" y="972611"/>
                </a:lnTo>
                <a:close/>
                <a:moveTo>
                  <a:pt x="3073492" y="936973"/>
                </a:moveTo>
                <a:lnTo>
                  <a:pt x="3196412" y="936973"/>
                </a:lnTo>
                <a:lnTo>
                  <a:pt x="3196412" y="1026340"/>
                </a:lnTo>
                <a:lnTo>
                  <a:pt x="3253771" y="1026340"/>
                </a:lnTo>
                <a:lnTo>
                  <a:pt x="3253771" y="1064842"/>
                </a:lnTo>
                <a:lnTo>
                  <a:pt x="3219752" y="1064842"/>
                </a:lnTo>
                <a:lnTo>
                  <a:pt x="3219752" y="1133681"/>
                </a:lnTo>
                <a:lnTo>
                  <a:pt x="3253771" y="1133681"/>
                </a:lnTo>
                <a:lnTo>
                  <a:pt x="3253771" y="1146237"/>
                </a:lnTo>
                <a:lnTo>
                  <a:pt x="3219752" y="1146237"/>
                </a:lnTo>
                <a:lnTo>
                  <a:pt x="3219752" y="1215077"/>
                </a:lnTo>
                <a:lnTo>
                  <a:pt x="3253771" y="1215077"/>
                </a:lnTo>
                <a:lnTo>
                  <a:pt x="3253771" y="1227633"/>
                </a:lnTo>
                <a:lnTo>
                  <a:pt x="3219752" y="1227633"/>
                </a:lnTo>
                <a:lnTo>
                  <a:pt x="3219752" y="1296472"/>
                </a:lnTo>
                <a:lnTo>
                  <a:pt x="3253771" y="1296472"/>
                </a:lnTo>
                <a:lnTo>
                  <a:pt x="3253771" y="1309028"/>
                </a:lnTo>
                <a:lnTo>
                  <a:pt x="3219752" y="1309028"/>
                </a:lnTo>
                <a:lnTo>
                  <a:pt x="3219752" y="1328429"/>
                </a:lnTo>
                <a:lnTo>
                  <a:pt x="3169314" y="1328429"/>
                </a:lnTo>
                <a:lnTo>
                  <a:pt x="3169314" y="1323604"/>
                </a:lnTo>
                <a:lnTo>
                  <a:pt x="3139699" y="1323604"/>
                </a:lnTo>
                <a:lnTo>
                  <a:pt x="3139699" y="1328429"/>
                </a:lnTo>
                <a:lnTo>
                  <a:pt x="3127358" y="1328429"/>
                </a:lnTo>
                <a:lnTo>
                  <a:pt x="3127358" y="1323604"/>
                </a:lnTo>
                <a:lnTo>
                  <a:pt x="3097744" y="1323604"/>
                </a:lnTo>
                <a:lnTo>
                  <a:pt x="3097744" y="1328429"/>
                </a:lnTo>
                <a:lnTo>
                  <a:pt x="3085404" y="1328429"/>
                </a:lnTo>
                <a:lnTo>
                  <a:pt x="3085404" y="1323604"/>
                </a:lnTo>
                <a:lnTo>
                  <a:pt x="3055790" y="1323604"/>
                </a:lnTo>
                <a:lnTo>
                  <a:pt x="3055790" y="1328429"/>
                </a:lnTo>
                <a:lnTo>
                  <a:pt x="3043450" y="1328429"/>
                </a:lnTo>
                <a:lnTo>
                  <a:pt x="3043450" y="1323604"/>
                </a:lnTo>
                <a:lnTo>
                  <a:pt x="3013834" y="1323604"/>
                </a:lnTo>
                <a:lnTo>
                  <a:pt x="3013834" y="1328429"/>
                </a:lnTo>
                <a:lnTo>
                  <a:pt x="3001495" y="1328429"/>
                </a:lnTo>
                <a:lnTo>
                  <a:pt x="3001495" y="1323604"/>
                </a:lnTo>
                <a:lnTo>
                  <a:pt x="2971880" y="1323604"/>
                </a:lnTo>
                <a:lnTo>
                  <a:pt x="2971880" y="1328429"/>
                </a:lnTo>
                <a:lnTo>
                  <a:pt x="2947676" y="1328429"/>
                </a:lnTo>
                <a:lnTo>
                  <a:pt x="2947676" y="1121052"/>
                </a:lnTo>
                <a:lnTo>
                  <a:pt x="3073492" y="1121052"/>
                </a:lnTo>
                <a:close/>
                <a:moveTo>
                  <a:pt x="2555369" y="919903"/>
                </a:moveTo>
                <a:cubicBezTo>
                  <a:pt x="2551201" y="919903"/>
                  <a:pt x="2547822" y="922499"/>
                  <a:pt x="2547822" y="925702"/>
                </a:cubicBezTo>
                <a:lnTo>
                  <a:pt x="2547822" y="948895"/>
                </a:lnTo>
                <a:cubicBezTo>
                  <a:pt x="2547822" y="952097"/>
                  <a:pt x="2551201" y="954693"/>
                  <a:pt x="2555369" y="954693"/>
                </a:cubicBezTo>
                <a:lnTo>
                  <a:pt x="2909243" y="954693"/>
                </a:lnTo>
                <a:cubicBezTo>
                  <a:pt x="2913412" y="954693"/>
                  <a:pt x="2916791" y="952097"/>
                  <a:pt x="2916791" y="948895"/>
                </a:cubicBezTo>
                <a:lnTo>
                  <a:pt x="2916791" y="925702"/>
                </a:lnTo>
                <a:cubicBezTo>
                  <a:pt x="2916791" y="922499"/>
                  <a:pt x="2913412" y="919903"/>
                  <a:pt x="2909243" y="919903"/>
                </a:cubicBezTo>
                <a:close/>
                <a:moveTo>
                  <a:pt x="1916581" y="886733"/>
                </a:moveTo>
                <a:cubicBezTo>
                  <a:pt x="1892922" y="886733"/>
                  <a:pt x="1873742" y="901466"/>
                  <a:pt x="1873742" y="919643"/>
                </a:cubicBezTo>
                <a:cubicBezTo>
                  <a:pt x="1873742" y="937817"/>
                  <a:pt x="1892922" y="952553"/>
                  <a:pt x="1916581" y="952553"/>
                </a:cubicBezTo>
                <a:cubicBezTo>
                  <a:pt x="1940240" y="952553"/>
                  <a:pt x="1959420" y="937817"/>
                  <a:pt x="1959420" y="919643"/>
                </a:cubicBezTo>
                <a:cubicBezTo>
                  <a:pt x="1959420" y="901466"/>
                  <a:pt x="1940240" y="886733"/>
                  <a:pt x="1916581" y="886733"/>
                </a:cubicBezTo>
                <a:close/>
                <a:moveTo>
                  <a:pt x="1730142" y="884708"/>
                </a:moveTo>
                <a:cubicBezTo>
                  <a:pt x="1706482" y="884708"/>
                  <a:pt x="1687303" y="899443"/>
                  <a:pt x="1687303" y="917618"/>
                </a:cubicBezTo>
                <a:cubicBezTo>
                  <a:pt x="1687303" y="935794"/>
                  <a:pt x="1706482" y="950528"/>
                  <a:pt x="1730142" y="950528"/>
                </a:cubicBezTo>
                <a:cubicBezTo>
                  <a:pt x="1753802" y="950528"/>
                  <a:pt x="1772981" y="935794"/>
                  <a:pt x="1772981" y="917618"/>
                </a:cubicBezTo>
                <a:cubicBezTo>
                  <a:pt x="1772981" y="899443"/>
                  <a:pt x="1753802" y="884708"/>
                  <a:pt x="1730142" y="884708"/>
                </a:cubicBezTo>
                <a:close/>
                <a:moveTo>
                  <a:pt x="925080" y="869452"/>
                </a:moveTo>
                <a:lnTo>
                  <a:pt x="925080" y="954851"/>
                </a:lnTo>
                <a:lnTo>
                  <a:pt x="982216" y="954851"/>
                </a:lnTo>
                <a:lnTo>
                  <a:pt x="982216" y="869452"/>
                </a:lnTo>
                <a:close/>
                <a:moveTo>
                  <a:pt x="830722" y="869452"/>
                </a:moveTo>
                <a:lnTo>
                  <a:pt x="830722" y="954851"/>
                </a:lnTo>
                <a:lnTo>
                  <a:pt x="887858" y="954851"/>
                </a:lnTo>
                <a:lnTo>
                  <a:pt x="887858" y="869452"/>
                </a:lnTo>
                <a:close/>
                <a:moveTo>
                  <a:pt x="736299" y="869452"/>
                </a:moveTo>
                <a:lnTo>
                  <a:pt x="736299" y="954851"/>
                </a:lnTo>
                <a:lnTo>
                  <a:pt x="793435" y="954851"/>
                </a:lnTo>
                <a:lnTo>
                  <a:pt x="793435" y="869452"/>
                </a:lnTo>
                <a:close/>
                <a:moveTo>
                  <a:pt x="639296" y="869452"/>
                </a:moveTo>
                <a:lnTo>
                  <a:pt x="639296" y="954851"/>
                </a:lnTo>
                <a:lnTo>
                  <a:pt x="696432" y="954851"/>
                </a:lnTo>
                <a:lnTo>
                  <a:pt x="696432" y="869452"/>
                </a:lnTo>
                <a:close/>
                <a:moveTo>
                  <a:pt x="542292" y="869452"/>
                </a:moveTo>
                <a:lnTo>
                  <a:pt x="542292" y="954851"/>
                </a:lnTo>
                <a:lnTo>
                  <a:pt x="599427" y="954851"/>
                </a:lnTo>
                <a:lnTo>
                  <a:pt x="599427" y="869452"/>
                </a:lnTo>
                <a:close/>
                <a:moveTo>
                  <a:pt x="445290" y="869452"/>
                </a:moveTo>
                <a:lnTo>
                  <a:pt x="445290" y="954851"/>
                </a:lnTo>
                <a:lnTo>
                  <a:pt x="502424" y="954851"/>
                </a:lnTo>
                <a:lnTo>
                  <a:pt x="502424" y="869452"/>
                </a:lnTo>
                <a:close/>
                <a:moveTo>
                  <a:pt x="348286" y="869452"/>
                </a:moveTo>
                <a:lnTo>
                  <a:pt x="348286" y="954851"/>
                </a:lnTo>
                <a:lnTo>
                  <a:pt x="405421" y="954851"/>
                </a:lnTo>
                <a:lnTo>
                  <a:pt x="405421" y="869452"/>
                </a:lnTo>
                <a:close/>
                <a:moveTo>
                  <a:pt x="251283" y="869452"/>
                </a:moveTo>
                <a:lnTo>
                  <a:pt x="251283" y="954851"/>
                </a:lnTo>
                <a:lnTo>
                  <a:pt x="308418" y="954851"/>
                </a:lnTo>
                <a:lnTo>
                  <a:pt x="308418" y="869452"/>
                </a:lnTo>
                <a:close/>
                <a:moveTo>
                  <a:pt x="154280" y="869452"/>
                </a:moveTo>
                <a:lnTo>
                  <a:pt x="154280" y="954851"/>
                </a:lnTo>
                <a:lnTo>
                  <a:pt x="211415" y="954851"/>
                </a:lnTo>
                <a:lnTo>
                  <a:pt x="211415" y="869452"/>
                </a:lnTo>
                <a:close/>
                <a:moveTo>
                  <a:pt x="1186268" y="867178"/>
                </a:moveTo>
                <a:lnTo>
                  <a:pt x="1278499" y="867178"/>
                </a:lnTo>
                <a:lnTo>
                  <a:pt x="1278499" y="899701"/>
                </a:lnTo>
                <a:lnTo>
                  <a:pt x="1326959" y="899701"/>
                </a:lnTo>
                <a:lnTo>
                  <a:pt x="1326959" y="927629"/>
                </a:lnTo>
                <a:lnTo>
                  <a:pt x="1391728" y="927629"/>
                </a:lnTo>
                <a:lnTo>
                  <a:pt x="1391728" y="954819"/>
                </a:lnTo>
                <a:lnTo>
                  <a:pt x="1414504" y="954819"/>
                </a:lnTo>
                <a:lnTo>
                  <a:pt x="1414504" y="994770"/>
                </a:lnTo>
                <a:lnTo>
                  <a:pt x="1045535" y="994770"/>
                </a:lnTo>
                <a:lnTo>
                  <a:pt x="1045535" y="954819"/>
                </a:lnTo>
                <a:lnTo>
                  <a:pt x="1084288" y="954819"/>
                </a:lnTo>
                <a:lnTo>
                  <a:pt x="1084288" y="927629"/>
                </a:lnTo>
                <a:lnTo>
                  <a:pt x="1142496" y="927629"/>
                </a:lnTo>
                <a:lnTo>
                  <a:pt x="1142496" y="899701"/>
                </a:lnTo>
                <a:lnTo>
                  <a:pt x="1186268" y="899701"/>
                </a:lnTo>
                <a:close/>
                <a:moveTo>
                  <a:pt x="2555369" y="849792"/>
                </a:moveTo>
                <a:cubicBezTo>
                  <a:pt x="2551201" y="849792"/>
                  <a:pt x="2547822" y="852388"/>
                  <a:pt x="2547822" y="855591"/>
                </a:cubicBezTo>
                <a:lnTo>
                  <a:pt x="2547822" y="878784"/>
                </a:lnTo>
                <a:cubicBezTo>
                  <a:pt x="2547822" y="881986"/>
                  <a:pt x="2551201" y="884581"/>
                  <a:pt x="2555369" y="884581"/>
                </a:cubicBezTo>
                <a:lnTo>
                  <a:pt x="2909243" y="884581"/>
                </a:lnTo>
                <a:cubicBezTo>
                  <a:pt x="2913412" y="884581"/>
                  <a:pt x="2916791" y="881986"/>
                  <a:pt x="2916791" y="878784"/>
                </a:cubicBezTo>
                <a:lnTo>
                  <a:pt x="2916791" y="855591"/>
                </a:lnTo>
                <a:cubicBezTo>
                  <a:pt x="2916791" y="852388"/>
                  <a:pt x="2913412" y="849792"/>
                  <a:pt x="2909243" y="849792"/>
                </a:cubicBezTo>
                <a:close/>
                <a:moveTo>
                  <a:pt x="1639194" y="822193"/>
                </a:moveTo>
                <a:lnTo>
                  <a:pt x="1639194" y="864176"/>
                </a:lnTo>
                <a:lnTo>
                  <a:pt x="2020485" y="864176"/>
                </a:lnTo>
                <a:lnTo>
                  <a:pt x="2020485" y="822193"/>
                </a:lnTo>
                <a:close/>
                <a:moveTo>
                  <a:pt x="1465086" y="822193"/>
                </a:moveTo>
                <a:lnTo>
                  <a:pt x="1465086" y="864176"/>
                </a:lnTo>
                <a:lnTo>
                  <a:pt x="1597654" y="864176"/>
                </a:lnTo>
                <a:lnTo>
                  <a:pt x="1597654" y="822193"/>
                </a:lnTo>
                <a:close/>
                <a:moveTo>
                  <a:pt x="2555369" y="779681"/>
                </a:moveTo>
                <a:cubicBezTo>
                  <a:pt x="2551201" y="779681"/>
                  <a:pt x="2547822" y="782277"/>
                  <a:pt x="2547822" y="785480"/>
                </a:cubicBezTo>
                <a:lnTo>
                  <a:pt x="2547822" y="808673"/>
                </a:lnTo>
                <a:cubicBezTo>
                  <a:pt x="2547822" y="811875"/>
                  <a:pt x="2551201" y="814470"/>
                  <a:pt x="2555369" y="814470"/>
                </a:cubicBezTo>
                <a:lnTo>
                  <a:pt x="2909243" y="814470"/>
                </a:lnTo>
                <a:cubicBezTo>
                  <a:pt x="2913412" y="814470"/>
                  <a:pt x="2916791" y="811875"/>
                  <a:pt x="2916791" y="808673"/>
                </a:cubicBezTo>
                <a:lnTo>
                  <a:pt x="2916791" y="785480"/>
                </a:lnTo>
                <a:cubicBezTo>
                  <a:pt x="2916791" y="782277"/>
                  <a:pt x="2913412" y="779681"/>
                  <a:pt x="2909243" y="779681"/>
                </a:cubicBezTo>
                <a:close/>
                <a:moveTo>
                  <a:pt x="1639194" y="746195"/>
                </a:moveTo>
                <a:lnTo>
                  <a:pt x="1639194" y="788178"/>
                </a:lnTo>
                <a:lnTo>
                  <a:pt x="2020485" y="788178"/>
                </a:lnTo>
                <a:lnTo>
                  <a:pt x="2020485" y="746195"/>
                </a:lnTo>
                <a:close/>
                <a:moveTo>
                  <a:pt x="1465086" y="746195"/>
                </a:moveTo>
                <a:lnTo>
                  <a:pt x="1465086" y="788178"/>
                </a:lnTo>
                <a:lnTo>
                  <a:pt x="1597654" y="788178"/>
                </a:lnTo>
                <a:lnTo>
                  <a:pt x="1597654" y="746195"/>
                </a:lnTo>
                <a:close/>
                <a:moveTo>
                  <a:pt x="736299" y="740288"/>
                </a:moveTo>
                <a:lnTo>
                  <a:pt x="736299" y="825686"/>
                </a:lnTo>
                <a:lnTo>
                  <a:pt x="793435" y="825686"/>
                </a:lnTo>
                <a:lnTo>
                  <a:pt x="793435" y="740288"/>
                </a:lnTo>
                <a:close/>
                <a:moveTo>
                  <a:pt x="639295" y="740288"/>
                </a:moveTo>
                <a:lnTo>
                  <a:pt x="639295" y="825686"/>
                </a:lnTo>
                <a:lnTo>
                  <a:pt x="696431" y="825686"/>
                </a:lnTo>
                <a:lnTo>
                  <a:pt x="696431" y="740288"/>
                </a:lnTo>
                <a:close/>
                <a:moveTo>
                  <a:pt x="542292" y="740288"/>
                </a:moveTo>
                <a:lnTo>
                  <a:pt x="542292" y="825686"/>
                </a:lnTo>
                <a:lnTo>
                  <a:pt x="599427" y="825686"/>
                </a:lnTo>
                <a:lnTo>
                  <a:pt x="599427" y="740288"/>
                </a:lnTo>
                <a:close/>
                <a:moveTo>
                  <a:pt x="445290" y="740288"/>
                </a:moveTo>
                <a:lnTo>
                  <a:pt x="445290" y="825686"/>
                </a:lnTo>
                <a:lnTo>
                  <a:pt x="502424" y="825686"/>
                </a:lnTo>
                <a:lnTo>
                  <a:pt x="502424" y="740288"/>
                </a:lnTo>
                <a:close/>
                <a:moveTo>
                  <a:pt x="348286" y="740288"/>
                </a:moveTo>
                <a:lnTo>
                  <a:pt x="348286" y="825686"/>
                </a:lnTo>
                <a:lnTo>
                  <a:pt x="405422" y="825686"/>
                </a:lnTo>
                <a:lnTo>
                  <a:pt x="405422" y="740288"/>
                </a:lnTo>
                <a:close/>
                <a:moveTo>
                  <a:pt x="251283" y="740288"/>
                </a:moveTo>
                <a:lnTo>
                  <a:pt x="251283" y="825686"/>
                </a:lnTo>
                <a:lnTo>
                  <a:pt x="308418" y="825686"/>
                </a:lnTo>
                <a:lnTo>
                  <a:pt x="308418" y="740288"/>
                </a:lnTo>
                <a:close/>
                <a:moveTo>
                  <a:pt x="154280" y="740288"/>
                </a:moveTo>
                <a:lnTo>
                  <a:pt x="154280" y="825686"/>
                </a:lnTo>
                <a:lnTo>
                  <a:pt x="211415" y="825686"/>
                </a:lnTo>
                <a:lnTo>
                  <a:pt x="211415" y="740288"/>
                </a:lnTo>
                <a:close/>
                <a:moveTo>
                  <a:pt x="2555369" y="709570"/>
                </a:moveTo>
                <a:cubicBezTo>
                  <a:pt x="2551201" y="709570"/>
                  <a:pt x="2547822" y="712166"/>
                  <a:pt x="2547822" y="715369"/>
                </a:cubicBezTo>
                <a:lnTo>
                  <a:pt x="2547822" y="738560"/>
                </a:lnTo>
                <a:cubicBezTo>
                  <a:pt x="2547822" y="741764"/>
                  <a:pt x="2551201" y="744359"/>
                  <a:pt x="2555369" y="744359"/>
                </a:cubicBezTo>
                <a:lnTo>
                  <a:pt x="2909243" y="744359"/>
                </a:lnTo>
                <a:cubicBezTo>
                  <a:pt x="2913412" y="744359"/>
                  <a:pt x="2916791" y="741764"/>
                  <a:pt x="2916791" y="738560"/>
                </a:cubicBezTo>
                <a:lnTo>
                  <a:pt x="2916791" y="715369"/>
                </a:lnTo>
                <a:cubicBezTo>
                  <a:pt x="2916791" y="712166"/>
                  <a:pt x="2913412" y="709570"/>
                  <a:pt x="2909243" y="709570"/>
                </a:cubicBezTo>
                <a:close/>
                <a:moveTo>
                  <a:pt x="2517074" y="675151"/>
                </a:moveTo>
                <a:lnTo>
                  <a:pt x="2947538" y="675151"/>
                </a:lnTo>
                <a:lnTo>
                  <a:pt x="2947538" y="1328429"/>
                </a:lnTo>
                <a:lnTo>
                  <a:pt x="2517074" y="1328429"/>
                </a:lnTo>
                <a:close/>
                <a:moveTo>
                  <a:pt x="1639194" y="657200"/>
                </a:moveTo>
                <a:lnTo>
                  <a:pt x="1639194" y="699182"/>
                </a:lnTo>
                <a:lnTo>
                  <a:pt x="2020485" y="699182"/>
                </a:lnTo>
                <a:lnTo>
                  <a:pt x="2020485" y="657200"/>
                </a:lnTo>
                <a:close/>
                <a:moveTo>
                  <a:pt x="1465086" y="657200"/>
                </a:moveTo>
                <a:lnTo>
                  <a:pt x="1465086" y="699182"/>
                </a:lnTo>
                <a:lnTo>
                  <a:pt x="1597654" y="699182"/>
                </a:lnTo>
                <a:lnTo>
                  <a:pt x="1597654" y="657200"/>
                </a:lnTo>
                <a:close/>
                <a:moveTo>
                  <a:pt x="2456515" y="594832"/>
                </a:moveTo>
                <a:cubicBezTo>
                  <a:pt x="2444244" y="594832"/>
                  <a:pt x="2434298" y="601356"/>
                  <a:pt x="2434298" y="609403"/>
                </a:cubicBezTo>
                <a:cubicBezTo>
                  <a:pt x="2434298" y="617451"/>
                  <a:pt x="2444244" y="623974"/>
                  <a:pt x="2456515" y="623974"/>
                </a:cubicBezTo>
                <a:cubicBezTo>
                  <a:pt x="2468786" y="623974"/>
                  <a:pt x="2478734" y="617451"/>
                  <a:pt x="2478734" y="609403"/>
                </a:cubicBezTo>
                <a:cubicBezTo>
                  <a:pt x="2478734" y="601356"/>
                  <a:pt x="2468786" y="594832"/>
                  <a:pt x="2456515" y="594832"/>
                </a:cubicBezTo>
                <a:close/>
                <a:moveTo>
                  <a:pt x="2391709" y="594832"/>
                </a:moveTo>
                <a:cubicBezTo>
                  <a:pt x="2379438" y="594832"/>
                  <a:pt x="2369492" y="601356"/>
                  <a:pt x="2369492" y="609403"/>
                </a:cubicBezTo>
                <a:cubicBezTo>
                  <a:pt x="2369492" y="617451"/>
                  <a:pt x="2379438" y="623974"/>
                  <a:pt x="2391709" y="623974"/>
                </a:cubicBezTo>
                <a:cubicBezTo>
                  <a:pt x="2403980" y="623974"/>
                  <a:pt x="2413928" y="617451"/>
                  <a:pt x="2413928" y="609403"/>
                </a:cubicBezTo>
                <a:cubicBezTo>
                  <a:pt x="2413928" y="601356"/>
                  <a:pt x="2403980" y="594832"/>
                  <a:pt x="2391709" y="594832"/>
                </a:cubicBezTo>
                <a:close/>
                <a:moveTo>
                  <a:pt x="2328756" y="594832"/>
                </a:moveTo>
                <a:cubicBezTo>
                  <a:pt x="2316486" y="594832"/>
                  <a:pt x="2306538" y="601356"/>
                  <a:pt x="2306538" y="609403"/>
                </a:cubicBezTo>
                <a:cubicBezTo>
                  <a:pt x="2306538" y="617451"/>
                  <a:pt x="2316486" y="623974"/>
                  <a:pt x="2328756" y="623974"/>
                </a:cubicBezTo>
                <a:cubicBezTo>
                  <a:pt x="2341027" y="623974"/>
                  <a:pt x="2350974" y="617451"/>
                  <a:pt x="2350974" y="609403"/>
                </a:cubicBezTo>
                <a:cubicBezTo>
                  <a:pt x="2350974" y="601356"/>
                  <a:pt x="2341027" y="594832"/>
                  <a:pt x="2328756" y="594832"/>
                </a:cubicBezTo>
                <a:close/>
                <a:moveTo>
                  <a:pt x="2263950" y="594832"/>
                </a:moveTo>
                <a:cubicBezTo>
                  <a:pt x="2251680" y="594832"/>
                  <a:pt x="2241732" y="601356"/>
                  <a:pt x="2241732" y="609403"/>
                </a:cubicBezTo>
                <a:cubicBezTo>
                  <a:pt x="2241732" y="617451"/>
                  <a:pt x="2251680" y="623974"/>
                  <a:pt x="2263950" y="623974"/>
                </a:cubicBezTo>
                <a:cubicBezTo>
                  <a:pt x="2276221" y="623974"/>
                  <a:pt x="2286168" y="617451"/>
                  <a:pt x="2286168" y="609403"/>
                </a:cubicBezTo>
                <a:cubicBezTo>
                  <a:pt x="2286168" y="601356"/>
                  <a:pt x="2276221" y="594832"/>
                  <a:pt x="2263950" y="594832"/>
                </a:cubicBezTo>
                <a:close/>
                <a:moveTo>
                  <a:pt x="2202849" y="594832"/>
                </a:moveTo>
                <a:cubicBezTo>
                  <a:pt x="2190578" y="594832"/>
                  <a:pt x="2180630" y="601356"/>
                  <a:pt x="2180630" y="609403"/>
                </a:cubicBezTo>
                <a:cubicBezTo>
                  <a:pt x="2180630" y="617451"/>
                  <a:pt x="2190578" y="623974"/>
                  <a:pt x="2202849" y="623974"/>
                </a:cubicBezTo>
                <a:cubicBezTo>
                  <a:pt x="2215120" y="623974"/>
                  <a:pt x="2225066" y="617451"/>
                  <a:pt x="2225066" y="609403"/>
                </a:cubicBezTo>
                <a:cubicBezTo>
                  <a:pt x="2225066" y="601356"/>
                  <a:pt x="2215120" y="594832"/>
                  <a:pt x="2202849" y="594832"/>
                </a:cubicBezTo>
                <a:close/>
                <a:moveTo>
                  <a:pt x="2138228" y="594832"/>
                </a:moveTo>
                <a:cubicBezTo>
                  <a:pt x="2125956" y="594832"/>
                  <a:pt x="2116009" y="601356"/>
                  <a:pt x="2116009" y="609403"/>
                </a:cubicBezTo>
                <a:cubicBezTo>
                  <a:pt x="2116009" y="617451"/>
                  <a:pt x="2125956" y="623974"/>
                  <a:pt x="2138228" y="623974"/>
                </a:cubicBezTo>
                <a:cubicBezTo>
                  <a:pt x="2150498" y="623974"/>
                  <a:pt x="2160446" y="617451"/>
                  <a:pt x="2160446" y="609403"/>
                </a:cubicBezTo>
                <a:cubicBezTo>
                  <a:pt x="2160446" y="601356"/>
                  <a:pt x="2150498" y="594832"/>
                  <a:pt x="2138228" y="594832"/>
                </a:cubicBezTo>
                <a:close/>
                <a:moveTo>
                  <a:pt x="707731" y="588260"/>
                </a:moveTo>
                <a:lnTo>
                  <a:pt x="707731" y="673659"/>
                </a:lnTo>
                <a:lnTo>
                  <a:pt x="764867" y="673659"/>
                </a:lnTo>
                <a:lnTo>
                  <a:pt x="764867" y="588260"/>
                </a:lnTo>
                <a:close/>
                <a:moveTo>
                  <a:pt x="2547822" y="586795"/>
                </a:moveTo>
                <a:lnTo>
                  <a:pt x="2916792" y="586795"/>
                </a:lnTo>
                <a:lnTo>
                  <a:pt x="2916792" y="675150"/>
                </a:lnTo>
                <a:lnTo>
                  <a:pt x="2547822" y="675150"/>
                </a:lnTo>
                <a:close/>
                <a:moveTo>
                  <a:pt x="601011" y="548116"/>
                </a:moveTo>
                <a:lnTo>
                  <a:pt x="601011" y="633514"/>
                </a:lnTo>
                <a:lnTo>
                  <a:pt x="658146" y="633514"/>
                </a:lnTo>
                <a:lnTo>
                  <a:pt x="658146" y="548116"/>
                </a:lnTo>
                <a:close/>
                <a:moveTo>
                  <a:pt x="494198" y="516374"/>
                </a:moveTo>
                <a:lnTo>
                  <a:pt x="494198" y="601773"/>
                </a:lnTo>
                <a:lnTo>
                  <a:pt x="551334" y="601773"/>
                </a:lnTo>
                <a:lnTo>
                  <a:pt x="551334" y="516374"/>
                </a:lnTo>
                <a:close/>
                <a:moveTo>
                  <a:pt x="1778421" y="490659"/>
                </a:moveTo>
                <a:lnTo>
                  <a:pt x="1778421" y="576057"/>
                </a:lnTo>
                <a:lnTo>
                  <a:pt x="1859202" y="576057"/>
                </a:lnTo>
                <a:lnTo>
                  <a:pt x="1859202" y="490659"/>
                </a:lnTo>
                <a:close/>
                <a:moveTo>
                  <a:pt x="1647016" y="490659"/>
                </a:moveTo>
                <a:lnTo>
                  <a:pt x="1647016" y="576057"/>
                </a:lnTo>
                <a:lnTo>
                  <a:pt x="1727797" y="576057"/>
                </a:lnTo>
                <a:lnTo>
                  <a:pt x="1727797" y="490659"/>
                </a:lnTo>
                <a:close/>
                <a:moveTo>
                  <a:pt x="2086385" y="388285"/>
                </a:moveTo>
                <a:lnTo>
                  <a:pt x="2506317" y="388285"/>
                </a:lnTo>
                <a:lnTo>
                  <a:pt x="2506317" y="1328429"/>
                </a:lnTo>
                <a:lnTo>
                  <a:pt x="2474102" y="1328429"/>
                </a:lnTo>
                <a:lnTo>
                  <a:pt x="2474102" y="630973"/>
                </a:lnTo>
                <a:lnTo>
                  <a:pt x="2439112" y="630973"/>
                </a:lnTo>
                <a:lnTo>
                  <a:pt x="2439112" y="1328429"/>
                </a:lnTo>
                <a:lnTo>
                  <a:pt x="2409483" y="1328429"/>
                </a:lnTo>
                <a:lnTo>
                  <a:pt x="2409483" y="630973"/>
                </a:lnTo>
                <a:lnTo>
                  <a:pt x="2374492" y="630973"/>
                </a:lnTo>
                <a:lnTo>
                  <a:pt x="2374492" y="1328429"/>
                </a:lnTo>
                <a:lnTo>
                  <a:pt x="2344861" y="1328429"/>
                </a:lnTo>
                <a:lnTo>
                  <a:pt x="2344861" y="630973"/>
                </a:lnTo>
                <a:lnTo>
                  <a:pt x="2309872" y="630973"/>
                </a:lnTo>
                <a:lnTo>
                  <a:pt x="2309872" y="1328429"/>
                </a:lnTo>
                <a:lnTo>
                  <a:pt x="2280242" y="1328429"/>
                </a:lnTo>
                <a:lnTo>
                  <a:pt x="2280242" y="630973"/>
                </a:lnTo>
                <a:lnTo>
                  <a:pt x="2245251" y="630973"/>
                </a:lnTo>
                <a:lnTo>
                  <a:pt x="2245251" y="1328429"/>
                </a:lnTo>
                <a:lnTo>
                  <a:pt x="2215621" y="1328429"/>
                </a:lnTo>
                <a:lnTo>
                  <a:pt x="2215621" y="630973"/>
                </a:lnTo>
                <a:lnTo>
                  <a:pt x="2180630" y="630973"/>
                </a:lnTo>
                <a:lnTo>
                  <a:pt x="2180630" y="1328429"/>
                </a:lnTo>
                <a:lnTo>
                  <a:pt x="2151000" y="1328429"/>
                </a:lnTo>
                <a:lnTo>
                  <a:pt x="2151000" y="630973"/>
                </a:lnTo>
                <a:lnTo>
                  <a:pt x="2116009" y="630973"/>
                </a:lnTo>
                <a:lnTo>
                  <a:pt x="2116009" y="1328429"/>
                </a:lnTo>
                <a:lnTo>
                  <a:pt x="1423546" y="1328429"/>
                </a:lnTo>
                <a:lnTo>
                  <a:pt x="1423546" y="633681"/>
                </a:lnTo>
                <a:lnTo>
                  <a:pt x="1498323" y="633681"/>
                </a:lnTo>
                <a:lnTo>
                  <a:pt x="1458546" y="407368"/>
                </a:lnTo>
                <a:lnTo>
                  <a:pt x="2051384" y="407368"/>
                </a:lnTo>
                <a:lnTo>
                  <a:pt x="2011607" y="633681"/>
                </a:lnTo>
                <a:lnTo>
                  <a:pt x="2086385" y="633681"/>
                </a:lnTo>
                <a:close/>
                <a:moveTo>
                  <a:pt x="442509" y="381760"/>
                </a:moveTo>
                <a:lnTo>
                  <a:pt x="1044794" y="668136"/>
                </a:lnTo>
                <a:lnTo>
                  <a:pt x="1045270" y="1328429"/>
                </a:lnTo>
                <a:lnTo>
                  <a:pt x="969020" y="1328429"/>
                </a:lnTo>
                <a:lnTo>
                  <a:pt x="969020" y="1213481"/>
                </a:lnTo>
                <a:lnTo>
                  <a:pt x="938276" y="1213481"/>
                </a:lnTo>
                <a:lnTo>
                  <a:pt x="938276" y="1328429"/>
                </a:lnTo>
                <a:lnTo>
                  <a:pt x="874662" y="1328429"/>
                </a:lnTo>
                <a:lnTo>
                  <a:pt x="874662" y="1213481"/>
                </a:lnTo>
                <a:lnTo>
                  <a:pt x="843918" y="1213481"/>
                </a:lnTo>
                <a:lnTo>
                  <a:pt x="843918" y="1328429"/>
                </a:lnTo>
                <a:lnTo>
                  <a:pt x="780239" y="1328429"/>
                </a:lnTo>
                <a:lnTo>
                  <a:pt x="780239" y="1213481"/>
                </a:lnTo>
                <a:lnTo>
                  <a:pt x="749495" y="1213481"/>
                </a:lnTo>
                <a:lnTo>
                  <a:pt x="749495" y="1328429"/>
                </a:lnTo>
                <a:lnTo>
                  <a:pt x="683234" y="1328429"/>
                </a:lnTo>
                <a:lnTo>
                  <a:pt x="683234" y="1213481"/>
                </a:lnTo>
                <a:lnTo>
                  <a:pt x="652490" y="1213481"/>
                </a:lnTo>
                <a:lnTo>
                  <a:pt x="652490" y="1328429"/>
                </a:lnTo>
                <a:lnTo>
                  <a:pt x="599208" y="1328429"/>
                </a:lnTo>
                <a:lnTo>
                  <a:pt x="599208" y="1213481"/>
                </a:lnTo>
                <a:lnTo>
                  <a:pt x="568464" y="1213481"/>
                </a:lnTo>
                <a:lnTo>
                  <a:pt x="568464" y="1328429"/>
                </a:lnTo>
                <a:lnTo>
                  <a:pt x="489228" y="1328429"/>
                </a:lnTo>
                <a:lnTo>
                  <a:pt x="489228" y="1213481"/>
                </a:lnTo>
                <a:lnTo>
                  <a:pt x="458484" y="1213481"/>
                </a:lnTo>
                <a:lnTo>
                  <a:pt x="458484" y="1328429"/>
                </a:lnTo>
                <a:lnTo>
                  <a:pt x="392225" y="1328429"/>
                </a:lnTo>
                <a:lnTo>
                  <a:pt x="392225" y="1213481"/>
                </a:lnTo>
                <a:lnTo>
                  <a:pt x="361481" y="1213481"/>
                </a:lnTo>
                <a:lnTo>
                  <a:pt x="361481" y="1328429"/>
                </a:lnTo>
                <a:lnTo>
                  <a:pt x="305144" y="1328429"/>
                </a:lnTo>
                <a:lnTo>
                  <a:pt x="305144" y="1213481"/>
                </a:lnTo>
                <a:lnTo>
                  <a:pt x="274400" y="1213481"/>
                </a:lnTo>
                <a:lnTo>
                  <a:pt x="274400" y="1328429"/>
                </a:lnTo>
                <a:lnTo>
                  <a:pt x="198218" y="1328429"/>
                </a:lnTo>
                <a:lnTo>
                  <a:pt x="198218" y="1213481"/>
                </a:lnTo>
                <a:lnTo>
                  <a:pt x="167474" y="1213481"/>
                </a:lnTo>
                <a:lnTo>
                  <a:pt x="167474" y="1328429"/>
                </a:lnTo>
                <a:lnTo>
                  <a:pt x="88424" y="1328429"/>
                </a:lnTo>
                <a:lnTo>
                  <a:pt x="88424" y="1268095"/>
                </a:lnTo>
                <a:lnTo>
                  <a:pt x="31290" y="1268095"/>
                </a:lnTo>
                <a:lnTo>
                  <a:pt x="31290" y="1328429"/>
                </a:lnTo>
                <a:lnTo>
                  <a:pt x="0" y="1328429"/>
                </a:lnTo>
                <a:lnTo>
                  <a:pt x="0" y="1230110"/>
                </a:lnTo>
                <a:lnTo>
                  <a:pt x="104120" y="1230110"/>
                </a:lnTo>
                <a:lnTo>
                  <a:pt x="104120" y="1197729"/>
                </a:lnTo>
                <a:lnTo>
                  <a:pt x="104120" y="673178"/>
                </a:lnTo>
                <a:lnTo>
                  <a:pt x="442509" y="673178"/>
                </a:lnTo>
                <a:close/>
                <a:moveTo>
                  <a:pt x="2138228" y="227652"/>
                </a:moveTo>
                <a:lnTo>
                  <a:pt x="2440036" y="227652"/>
                </a:lnTo>
                <a:lnTo>
                  <a:pt x="2440036" y="387663"/>
                </a:lnTo>
                <a:lnTo>
                  <a:pt x="2138228" y="387663"/>
                </a:lnTo>
                <a:close/>
                <a:moveTo>
                  <a:pt x="1759780" y="162568"/>
                </a:moveTo>
                <a:cubicBezTo>
                  <a:pt x="1773062" y="162568"/>
                  <a:pt x="1783830" y="178595"/>
                  <a:pt x="1783830" y="198367"/>
                </a:cubicBezTo>
                <a:lnTo>
                  <a:pt x="1783830" y="290032"/>
                </a:lnTo>
                <a:cubicBezTo>
                  <a:pt x="1783830" y="299919"/>
                  <a:pt x="1781137" y="308868"/>
                  <a:pt x="1776786" y="315347"/>
                </a:cubicBezTo>
                <a:lnTo>
                  <a:pt x="1761641" y="324684"/>
                </a:lnTo>
                <a:lnTo>
                  <a:pt x="1892371" y="324684"/>
                </a:lnTo>
                <a:lnTo>
                  <a:pt x="1892371" y="404690"/>
                </a:lnTo>
                <a:lnTo>
                  <a:pt x="1627189" y="404690"/>
                </a:lnTo>
                <a:lnTo>
                  <a:pt x="1627189" y="324684"/>
                </a:lnTo>
                <a:lnTo>
                  <a:pt x="1757918" y="324684"/>
                </a:lnTo>
                <a:lnTo>
                  <a:pt x="1742773" y="315347"/>
                </a:lnTo>
                <a:cubicBezTo>
                  <a:pt x="1738420" y="308868"/>
                  <a:pt x="1735730" y="299919"/>
                  <a:pt x="1735730" y="290032"/>
                </a:cubicBezTo>
                <a:lnTo>
                  <a:pt x="1735730" y="198367"/>
                </a:lnTo>
                <a:cubicBezTo>
                  <a:pt x="1735730" y="178595"/>
                  <a:pt x="1746496" y="162568"/>
                  <a:pt x="1759780" y="162568"/>
                </a:cubicBezTo>
                <a:close/>
                <a:moveTo>
                  <a:pt x="2233551" y="126216"/>
                </a:moveTo>
                <a:lnTo>
                  <a:pt x="2263428" y="126216"/>
                </a:lnTo>
                <a:cubicBezTo>
                  <a:pt x="2267553" y="126216"/>
                  <a:pt x="2270898" y="131194"/>
                  <a:pt x="2270898" y="137335"/>
                </a:cubicBezTo>
                <a:lnTo>
                  <a:pt x="2270898" y="216488"/>
                </a:lnTo>
                <a:cubicBezTo>
                  <a:pt x="2270898" y="222629"/>
                  <a:pt x="2267553" y="227608"/>
                  <a:pt x="2263428" y="227608"/>
                </a:cubicBezTo>
                <a:lnTo>
                  <a:pt x="2233551" y="227608"/>
                </a:lnTo>
                <a:cubicBezTo>
                  <a:pt x="2229426" y="227608"/>
                  <a:pt x="2226080" y="222629"/>
                  <a:pt x="2226080" y="216488"/>
                </a:cubicBezTo>
                <a:lnTo>
                  <a:pt x="2226080" y="137335"/>
                </a:lnTo>
                <a:cubicBezTo>
                  <a:pt x="2226080" y="131194"/>
                  <a:pt x="2229426" y="126216"/>
                  <a:pt x="2233551" y="126216"/>
                </a:cubicBezTo>
                <a:close/>
                <a:moveTo>
                  <a:pt x="2307746" y="0"/>
                </a:moveTo>
                <a:lnTo>
                  <a:pt x="2331072" y="0"/>
                </a:lnTo>
                <a:cubicBezTo>
                  <a:pt x="2334292" y="0"/>
                  <a:pt x="2336903" y="3887"/>
                  <a:pt x="2336903" y="8681"/>
                </a:cubicBezTo>
                <a:lnTo>
                  <a:pt x="2336903" y="218925"/>
                </a:lnTo>
                <a:cubicBezTo>
                  <a:pt x="2336903" y="223720"/>
                  <a:pt x="2334292" y="227606"/>
                  <a:pt x="2331072" y="227606"/>
                </a:cubicBezTo>
                <a:lnTo>
                  <a:pt x="2307746" y="227606"/>
                </a:lnTo>
                <a:cubicBezTo>
                  <a:pt x="2304525" y="227606"/>
                  <a:pt x="2301914" y="223720"/>
                  <a:pt x="2301914" y="218925"/>
                </a:cubicBezTo>
                <a:lnTo>
                  <a:pt x="2301914" y="8681"/>
                </a:lnTo>
                <a:cubicBezTo>
                  <a:pt x="2301914" y="3887"/>
                  <a:pt x="2304525" y="0"/>
                  <a:pt x="2307746" y="0"/>
                </a:cubicBezTo>
                <a:close/>
              </a:path>
            </a:pathLst>
          </a:custGeom>
          <a:solidFill>
            <a:schemeClr val="bg1">
              <a:lumMod val="85000"/>
              <a:alpha val="66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8AE9971-777C-1828-E0AA-6A2409D09194}"/>
              </a:ext>
            </a:extLst>
          </p:cNvPr>
          <p:cNvGrpSpPr/>
          <p:nvPr/>
        </p:nvGrpSpPr>
        <p:grpSpPr>
          <a:xfrm>
            <a:off x="9443617" y="3362580"/>
            <a:ext cx="489834" cy="490060"/>
            <a:chOff x="7662280" y="4383981"/>
            <a:chExt cx="591738" cy="592012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084B63A3-CCBD-E2B8-E2C5-4682539A94EB}"/>
                </a:ext>
              </a:extLst>
            </p:cNvPr>
            <p:cNvSpPr/>
            <p:nvPr/>
          </p:nvSpPr>
          <p:spPr>
            <a:xfrm>
              <a:off x="7662280" y="4383981"/>
              <a:ext cx="591738" cy="59201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227">
              <a:extLst>
                <a:ext uri="{FF2B5EF4-FFF2-40B4-BE49-F238E27FC236}">
                  <a16:creationId xmlns:a16="http://schemas.microsoft.com/office/drawing/2014/main" id="{1C2F660B-C00C-657E-A76B-C719E0C636F7}"/>
                </a:ext>
              </a:extLst>
            </p:cNvPr>
            <p:cNvSpPr/>
            <p:nvPr/>
          </p:nvSpPr>
          <p:spPr>
            <a:xfrm>
              <a:off x="7792911" y="4524684"/>
              <a:ext cx="315463" cy="315900"/>
            </a:xfrm>
            <a:custGeom>
              <a:avLst/>
              <a:gdLst/>
              <a:ahLst/>
              <a:cxnLst/>
              <a:rect l="l" t="t" r="r" b="b"/>
              <a:pathLst>
                <a:path w="916715" h="916661">
                  <a:moveTo>
                    <a:pt x="714289" y="77808"/>
                  </a:moveTo>
                  <a:cubicBezTo>
                    <a:pt x="823651" y="150128"/>
                    <a:pt x="899071" y="269168"/>
                    <a:pt x="913052" y="406650"/>
                  </a:cubicBezTo>
                  <a:lnTo>
                    <a:pt x="540670" y="406650"/>
                  </a:lnTo>
                  <a:close/>
                  <a:moveTo>
                    <a:pt x="501401" y="3032"/>
                  </a:moveTo>
                  <a:cubicBezTo>
                    <a:pt x="563841" y="8162"/>
                    <a:pt x="622649" y="25942"/>
                    <a:pt x="674600" y="55058"/>
                  </a:cubicBezTo>
                  <a:lnTo>
                    <a:pt x="501401" y="383105"/>
                  </a:lnTo>
                  <a:close/>
                  <a:moveTo>
                    <a:pt x="446586" y="0"/>
                  </a:moveTo>
                  <a:lnTo>
                    <a:pt x="446586" y="469541"/>
                  </a:lnTo>
                  <a:lnTo>
                    <a:pt x="451985" y="469541"/>
                  </a:lnTo>
                  <a:lnTo>
                    <a:pt x="501401" y="469541"/>
                  </a:lnTo>
                  <a:lnTo>
                    <a:pt x="916715" y="469541"/>
                  </a:lnTo>
                  <a:cubicBezTo>
                    <a:pt x="911467" y="717559"/>
                    <a:pt x="708462" y="916661"/>
                    <a:pt x="458954" y="916661"/>
                  </a:cubicBezTo>
                  <a:cubicBezTo>
                    <a:pt x="205481" y="916661"/>
                    <a:pt x="0" y="711180"/>
                    <a:pt x="0" y="457707"/>
                  </a:cubicBezTo>
                  <a:cubicBezTo>
                    <a:pt x="0" y="208380"/>
                    <a:pt x="198815" y="5487"/>
                    <a:pt x="44658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C23009F6-EF4C-E0B2-3FFA-80BC25A57D69}"/>
              </a:ext>
            </a:extLst>
          </p:cNvPr>
          <p:cNvGrpSpPr/>
          <p:nvPr/>
        </p:nvGrpSpPr>
        <p:grpSpPr>
          <a:xfrm>
            <a:off x="10797198" y="2915031"/>
            <a:ext cx="531054" cy="531300"/>
            <a:chOff x="4745565" y="909232"/>
            <a:chExt cx="530534" cy="530781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9BF0410A-0E1B-4CD7-787E-F0F9EEAE40E3}"/>
                </a:ext>
              </a:extLst>
            </p:cNvPr>
            <p:cNvSpPr/>
            <p:nvPr/>
          </p:nvSpPr>
          <p:spPr>
            <a:xfrm>
              <a:off x="4745565" y="909232"/>
              <a:ext cx="530534" cy="53078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44312D0-4BF1-6D3A-047C-7E9E5266C50D}"/>
                </a:ext>
              </a:extLst>
            </p:cNvPr>
            <p:cNvSpPr/>
            <p:nvPr/>
          </p:nvSpPr>
          <p:spPr>
            <a:xfrm>
              <a:off x="4876831" y="1041400"/>
              <a:ext cx="243333" cy="234152"/>
            </a:xfrm>
            <a:custGeom>
              <a:avLst/>
              <a:gdLst>
                <a:gd name="connsiteX0" fmla="*/ 263244 w 716844"/>
                <a:gd name="connsiteY0" fmla="*/ 425382 h 689798"/>
                <a:gd name="connsiteX1" fmla="*/ 336132 w 716844"/>
                <a:gd name="connsiteY1" fmla="*/ 498270 h 689798"/>
                <a:gd name="connsiteX2" fmla="*/ 336132 w 716844"/>
                <a:gd name="connsiteY2" fmla="*/ 689798 h 689798"/>
                <a:gd name="connsiteX3" fmla="*/ 190356 w 716844"/>
                <a:gd name="connsiteY3" fmla="*/ 689798 h 689798"/>
                <a:gd name="connsiteX4" fmla="*/ 190356 w 716844"/>
                <a:gd name="connsiteY4" fmla="*/ 498270 h 689798"/>
                <a:gd name="connsiteX5" fmla="*/ 263244 w 716844"/>
                <a:gd name="connsiteY5" fmla="*/ 425382 h 689798"/>
                <a:gd name="connsiteX6" fmla="*/ 72888 w 716844"/>
                <a:gd name="connsiteY6" fmla="*/ 362044 h 689798"/>
                <a:gd name="connsiteX7" fmla="*/ 145775 w 716844"/>
                <a:gd name="connsiteY7" fmla="*/ 434932 h 689798"/>
                <a:gd name="connsiteX8" fmla="*/ 145775 w 716844"/>
                <a:gd name="connsiteY8" fmla="*/ 689798 h 689798"/>
                <a:gd name="connsiteX9" fmla="*/ 0 w 716844"/>
                <a:gd name="connsiteY9" fmla="*/ 689798 h 689798"/>
                <a:gd name="connsiteX10" fmla="*/ 0 w 716844"/>
                <a:gd name="connsiteY10" fmla="*/ 434932 h 689798"/>
                <a:gd name="connsiteX11" fmla="*/ 72888 w 716844"/>
                <a:gd name="connsiteY11" fmla="*/ 362044 h 689798"/>
                <a:gd name="connsiteX12" fmla="*/ 453600 w 716844"/>
                <a:gd name="connsiteY12" fmla="*/ 231711 h 689798"/>
                <a:gd name="connsiteX13" fmla="*/ 526488 w 716844"/>
                <a:gd name="connsiteY13" fmla="*/ 304599 h 689798"/>
                <a:gd name="connsiteX14" fmla="*/ 526488 w 716844"/>
                <a:gd name="connsiteY14" fmla="*/ 689798 h 689798"/>
                <a:gd name="connsiteX15" fmla="*/ 380711 w 716844"/>
                <a:gd name="connsiteY15" fmla="*/ 689798 h 689798"/>
                <a:gd name="connsiteX16" fmla="*/ 380711 w 716844"/>
                <a:gd name="connsiteY16" fmla="*/ 304599 h 689798"/>
                <a:gd name="connsiteX17" fmla="*/ 453600 w 716844"/>
                <a:gd name="connsiteY17" fmla="*/ 231711 h 689798"/>
                <a:gd name="connsiteX18" fmla="*/ 643956 w 716844"/>
                <a:gd name="connsiteY18" fmla="*/ 0 h 689798"/>
                <a:gd name="connsiteX19" fmla="*/ 716844 w 716844"/>
                <a:gd name="connsiteY19" fmla="*/ 72888 h 689798"/>
                <a:gd name="connsiteX20" fmla="*/ 716844 w 716844"/>
                <a:gd name="connsiteY20" fmla="*/ 689798 h 689798"/>
                <a:gd name="connsiteX21" fmla="*/ 571069 w 716844"/>
                <a:gd name="connsiteY21" fmla="*/ 689798 h 689798"/>
                <a:gd name="connsiteX22" fmla="*/ 571069 w 716844"/>
                <a:gd name="connsiteY22" fmla="*/ 72888 h 689798"/>
                <a:gd name="connsiteX23" fmla="*/ 643956 w 716844"/>
                <a:gd name="connsiteY23" fmla="*/ 0 h 689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16844" h="689798">
                  <a:moveTo>
                    <a:pt x="263244" y="425382"/>
                  </a:moveTo>
                  <a:cubicBezTo>
                    <a:pt x="303499" y="425382"/>
                    <a:pt x="336132" y="458015"/>
                    <a:pt x="336132" y="498270"/>
                  </a:cubicBezTo>
                  <a:lnTo>
                    <a:pt x="336132" y="689798"/>
                  </a:lnTo>
                  <a:lnTo>
                    <a:pt x="190356" y="689798"/>
                  </a:lnTo>
                  <a:lnTo>
                    <a:pt x="190356" y="498270"/>
                  </a:lnTo>
                  <a:cubicBezTo>
                    <a:pt x="190356" y="458015"/>
                    <a:pt x="222990" y="425382"/>
                    <a:pt x="263244" y="425382"/>
                  </a:cubicBezTo>
                  <a:close/>
                  <a:moveTo>
                    <a:pt x="72888" y="362044"/>
                  </a:moveTo>
                  <a:cubicBezTo>
                    <a:pt x="113142" y="362044"/>
                    <a:pt x="145775" y="394677"/>
                    <a:pt x="145775" y="434932"/>
                  </a:cubicBezTo>
                  <a:lnTo>
                    <a:pt x="145775" y="689798"/>
                  </a:lnTo>
                  <a:lnTo>
                    <a:pt x="0" y="689798"/>
                  </a:lnTo>
                  <a:lnTo>
                    <a:pt x="0" y="434932"/>
                  </a:lnTo>
                  <a:cubicBezTo>
                    <a:pt x="0" y="394677"/>
                    <a:pt x="32633" y="362044"/>
                    <a:pt x="72888" y="362044"/>
                  </a:cubicBezTo>
                  <a:close/>
                  <a:moveTo>
                    <a:pt x="453600" y="231711"/>
                  </a:moveTo>
                  <a:cubicBezTo>
                    <a:pt x="493854" y="231711"/>
                    <a:pt x="526488" y="264344"/>
                    <a:pt x="526488" y="304599"/>
                  </a:cubicBezTo>
                  <a:lnTo>
                    <a:pt x="526488" y="689798"/>
                  </a:lnTo>
                  <a:lnTo>
                    <a:pt x="380711" y="689798"/>
                  </a:lnTo>
                  <a:lnTo>
                    <a:pt x="380711" y="304599"/>
                  </a:lnTo>
                  <a:cubicBezTo>
                    <a:pt x="380711" y="264344"/>
                    <a:pt x="413345" y="231711"/>
                    <a:pt x="453600" y="231711"/>
                  </a:cubicBezTo>
                  <a:close/>
                  <a:moveTo>
                    <a:pt x="643956" y="0"/>
                  </a:moveTo>
                  <a:cubicBezTo>
                    <a:pt x="684211" y="0"/>
                    <a:pt x="716844" y="32633"/>
                    <a:pt x="716844" y="72888"/>
                  </a:cubicBezTo>
                  <a:lnTo>
                    <a:pt x="716844" y="689798"/>
                  </a:lnTo>
                  <a:lnTo>
                    <a:pt x="571069" y="689798"/>
                  </a:lnTo>
                  <a:lnTo>
                    <a:pt x="571069" y="72888"/>
                  </a:lnTo>
                  <a:cubicBezTo>
                    <a:pt x="571069" y="32633"/>
                    <a:pt x="603702" y="0"/>
                    <a:pt x="64395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01F3FF5-FF68-AC59-D002-3682086F0CC9}"/>
              </a:ext>
            </a:extLst>
          </p:cNvPr>
          <p:cNvGrpSpPr/>
          <p:nvPr userDrawn="1"/>
        </p:nvGrpSpPr>
        <p:grpSpPr>
          <a:xfrm>
            <a:off x="-23256" y="4450509"/>
            <a:ext cx="12257254" cy="2484642"/>
            <a:chOff x="-23256" y="4450509"/>
            <a:chExt cx="12257254" cy="2484642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B7B9658-464F-63B7-BAE3-944894F53FD6}"/>
                </a:ext>
              </a:extLst>
            </p:cNvPr>
            <p:cNvSpPr/>
            <p:nvPr/>
          </p:nvSpPr>
          <p:spPr>
            <a:xfrm>
              <a:off x="0" y="4736880"/>
              <a:ext cx="12192001" cy="2121119"/>
            </a:xfrm>
            <a:custGeom>
              <a:avLst/>
              <a:gdLst>
                <a:gd name="connsiteX0" fmla="*/ 11289922 w 12192001"/>
                <a:gd name="connsiteY0" fmla="*/ 32 h 2121119"/>
                <a:gd name="connsiteX1" fmla="*/ 11749940 w 12192001"/>
                <a:gd name="connsiteY1" fmla="*/ 11148 h 2121119"/>
                <a:gd name="connsiteX2" fmla="*/ 12192001 w 12192001"/>
                <a:gd name="connsiteY2" fmla="*/ 40236 h 2121119"/>
                <a:gd name="connsiteX3" fmla="*/ 12192001 w 12192001"/>
                <a:gd name="connsiteY3" fmla="*/ 2121119 h 2121119"/>
                <a:gd name="connsiteX4" fmla="*/ 0 w 12192001"/>
                <a:gd name="connsiteY4" fmla="*/ 2121119 h 2121119"/>
                <a:gd name="connsiteX5" fmla="*/ 0 w 12192001"/>
                <a:gd name="connsiteY5" fmla="*/ 1676564 h 2121119"/>
                <a:gd name="connsiteX6" fmla="*/ 11289922 w 12192001"/>
                <a:gd name="connsiteY6" fmla="*/ 32 h 212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1" h="2121119">
                  <a:moveTo>
                    <a:pt x="11289922" y="32"/>
                  </a:moveTo>
                  <a:cubicBezTo>
                    <a:pt x="11438745" y="406"/>
                    <a:pt x="11591963" y="4025"/>
                    <a:pt x="11749940" y="11148"/>
                  </a:cubicBezTo>
                  <a:lnTo>
                    <a:pt x="12192001" y="40236"/>
                  </a:lnTo>
                  <a:lnTo>
                    <a:pt x="12192001" y="2121119"/>
                  </a:lnTo>
                  <a:lnTo>
                    <a:pt x="0" y="2121119"/>
                  </a:lnTo>
                  <a:lnTo>
                    <a:pt x="0" y="1676564"/>
                  </a:lnTo>
                  <a:cubicBezTo>
                    <a:pt x="6317290" y="2897589"/>
                    <a:pt x="6825253" y="-11178"/>
                    <a:pt x="11289922" y="3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71863A0-099F-585D-7D9D-5CDEFF41FB30}"/>
                </a:ext>
              </a:extLst>
            </p:cNvPr>
            <p:cNvSpPr/>
            <p:nvPr/>
          </p:nvSpPr>
          <p:spPr>
            <a:xfrm>
              <a:off x="6608552" y="5164981"/>
              <a:ext cx="5583448" cy="1693018"/>
            </a:xfrm>
            <a:custGeom>
              <a:avLst/>
              <a:gdLst>
                <a:gd name="connsiteX0" fmla="*/ 4793417 w 5583448"/>
                <a:gd name="connsiteY0" fmla="*/ 4 h 1693018"/>
                <a:gd name="connsiteX1" fmla="*/ 5482495 w 5583448"/>
                <a:gd name="connsiteY1" fmla="*/ 51127 h 1693018"/>
                <a:gd name="connsiteX2" fmla="*/ 5583448 w 5583448"/>
                <a:gd name="connsiteY2" fmla="*/ 68391 h 1693018"/>
                <a:gd name="connsiteX3" fmla="*/ 5583448 w 5583448"/>
                <a:gd name="connsiteY3" fmla="*/ 1693018 h 1693018"/>
                <a:gd name="connsiteX4" fmla="*/ 0 w 5583448"/>
                <a:gd name="connsiteY4" fmla="*/ 1693018 h 1693018"/>
                <a:gd name="connsiteX5" fmla="*/ 145203 w 5583448"/>
                <a:gd name="connsiteY5" fmla="*/ 1621887 h 1693018"/>
                <a:gd name="connsiteX6" fmla="*/ 4793417 w 5583448"/>
                <a:gd name="connsiteY6" fmla="*/ 4 h 169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83448" h="1693018">
                  <a:moveTo>
                    <a:pt x="4793417" y="4"/>
                  </a:moveTo>
                  <a:cubicBezTo>
                    <a:pt x="5019971" y="-290"/>
                    <a:pt x="5249443" y="15919"/>
                    <a:pt x="5482495" y="51127"/>
                  </a:cubicBezTo>
                  <a:lnTo>
                    <a:pt x="5583448" y="68391"/>
                  </a:lnTo>
                  <a:lnTo>
                    <a:pt x="5583448" y="1693018"/>
                  </a:lnTo>
                  <a:lnTo>
                    <a:pt x="0" y="1693018"/>
                  </a:lnTo>
                  <a:lnTo>
                    <a:pt x="145203" y="1621887"/>
                  </a:lnTo>
                  <a:cubicBezTo>
                    <a:pt x="1705892" y="846118"/>
                    <a:pt x="3175178" y="2099"/>
                    <a:pt x="4793417" y="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3B1D961-F260-76EA-B0EB-67F387BA19BF}"/>
                </a:ext>
              </a:extLst>
            </p:cNvPr>
            <p:cNvSpPr/>
            <p:nvPr/>
          </p:nvSpPr>
          <p:spPr>
            <a:xfrm rot="21316303">
              <a:off x="7143071" y="4450509"/>
              <a:ext cx="5090927" cy="1279289"/>
            </a:xfrm>
            <a:custGeom>
              <a:avLst/>
              <a:gdLst>
                <a:gd name="connsiteX0" fmla="*/ 3912695 w 5090927"/>
                <a:gd name="connsiteY0" fmla="*/ 14652 h 1279289"/>
                <a:gd name="connsiteX1" fmla="*/ 5013869 w 5090927"/>
                <a:gd name="connsiteY1" fmla="*/ 210295 h 1279289"/>
                <a:gd name="connsiteX2" fmla="*/ 5090927 w 5090927"/>
                <a:gd name="connsiteY2" fmla="*/ 235235 h 1279289"/>
                <a:gd name="connsiteX3" fmla="*/ 5004572 w 5090927"/>
                <a:gd name="connsiteY3" fmla="*/ 1279289 h 1279289"/>
                <a:gd name="connsiteX4" fmla="*/ 5001060 w 5090927"/>
                <a:gd name="connsiteY4" fmla="*/ 1277349 h 1279289"/>
                <a:gd name="connsiteX5" fmla="*/ 0 w 5090927"/>
                <a:gd name="connsiteY5" fmla="*/ 1032876 h 1279289"/>
                <a:gd name="connsiteX6" fmla="*/ 3681672 w 5090927"/>
                <a:gd name="connsiteY6" fmla="*/ 2884 h 1279289"/>
                <a:gd name="connsiteX7" fmla="*/ 3912695 w 5090927"/>
                <a:gd name="connsiteY7" fmla="*/ 14652 h 1279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0927" h="1279289">
                  <a:moveTo>
                    <a:pt x="3912695" y="14652"/>
                  </a:moveTo>
                  <a:cubicBezTo>
                    <a:pt x="4295438" y="41835"/>
                    <a:pt x="4666004" y="106895"/>
                    <a:pt x="5013869" y="210295"/>
                  </a:cubicBezTo>
                  <a:lnTo>
                    <a:pt x="5090927" y="235235"/>
                  </a:lnTo>
                  <a:lnTo>
                    <a:pt x="5004572" y="1279289"/>
                  </a:lnTo>
                  <a:lnTo>
                    <a:pt x="5001060" y="1277349"/>
                  </a:lnTo>
                  <a:cubicBezTo>
                    <a:pt x="3870268" y="684906"/>
                    <a:pt x="2462714" y="415692"/>
                    <a:pt x="0" y="1032876"/>
                  </a:cubicBezTo>
                  <a:cubicBezTo>
                    <a:pt x="1100485" y="312688"/>
                    <a:pt x="2442652" y="-35678"/>
                    <a:pt x="3681672" y="2884"/>
                  </a:cubicBezTo>
                  <a:cubicBezTo>
                    <a:pt x="3759111" y="5294"/>
                    <a:pt x="3836147" y="9216"/>
                    <a:pt x="3912695" y="146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BD23694-287E-C7EE-9629-ED18A2A125EC}"/>
                </a:ext>
              </a:extLst>
            </p:cNvPr>
            <p:cNvSpPr/>
            <p:nvPr/>
          </p:nvSpPr>
          <p:spPr>
            <a:xfrm rot="21427343" flipH="1" flipV="1">
              <a:off x="-23256" y="5743489"/>
              <a:ext cx="4459535" cy="1191662"/>
            </a:xfrm>
            <a:custGeom>
              <a:avLst/>
              <a:gdLst>
                <a:gd name="connsiteX0" fmla="*/ 4409114 w 4459535"/>
                <a:gd name="connsiteY0" fmla="*/ 1191662 h 1191662"/>
                <a:gd name="connsiteX1" fmla="*/ 4170151 w 4459535"/>
                <a:gd name="connsiteY1" fmla="*/ 1079387 h 1191662"/>
                <a:gd name="connsiteX2" fmla="*/ 0 w 4459535"/>
                <a:gd name="connsiteY2" fmla="*/ 232078 h 1191662"/>
                <a:gd name="connsiteX3" fmla="*/ 355673 w 4459535"/>
                <a:gd name="connsiteY3" fmla="*/ 100573 h 1191662"/>
                <a:gd name="connsiteX4" fmla="*/ 707951 w 4459535"/>
                <a:gd name="connsiteY4" fmla="*/ 0 h 1191662"/>
                <a:gd name="connsiteX5" fmla="*/ 4459535 w 4459535"/>
                <a:gd name="connsiteY5" fmla="*/ 188578 h 1191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59535" h="1191662">
                  <a:moveTo>
                    <a:pt x="4409114" y="1191662"/>
                  </a:moveTo>
                  <a:lnTo>
                    <a:pt x="4170151" y="1079387"/>
                  </a:lnTo>
                  <a:cubicBezTo>
                    <a:pt x="3038297" y="567019"/>
                    <a:pt x="1985981" y="254929"/>
                    <a:pt x="0" y="232078"/>
                  </a:cubicBezTo>
                  <a:cubicBezTo>
                    <a:pt x="116605" y="183455"/>
                    <a:pt x="235338" y="139745"/>
                    <a:pt x="355673" y="100573"/>
                  </a:cubicBezTo>
                  <a:lnTo>
                    <a:pt x="707951" y="0"/>
                  </a:lnTo>
                  <a:lnTo>
                    <a:pt x="4459535" y="18857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3682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E2191E5D-59ED-175B-4B6D-EEB7E35C8B9A}"/>
              </a:ext>
            </a:extLst>
          </p:cNvPr>
          <p:cNvGrpSpPr/>
          <p:nvPr userDrawn="1"/>
        </p:nvGrpSpPr>
        <p:grpSpPr>
          <a:xfrm>
            <a:off x="-1" y="-93840"/>
            <a:ext cx="12192001" cy="2124938"/>
            <a:chOff x="-1" y="-93840"/>
            <a:chExt cx="12192001" cy="2124938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E918EB7-0C49-8523-A370-391DC97073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2192"/>
            <a:stretch/>
          </p:blipFill>
          <p:spPr>
            <a:xfrm>
              <a:off x="1" y="590"/>
              <a:ext cx="12191999" cy="844821"/>
            </a:xfrm>
            <a:prstGeom prst="rect">
              <a:avLst/>
            </a:prstGeom>
          </p:spPr>
        </p:pic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F9E3048-F49D-5963-5F64-A6A72D95BEAF}"/>
                </a:ext>
              </a:extLst>
            </p:cNvPr>
            <p:cNvSpPr/>
            <p:nvPr/>
          </p:nvSpPr>
          <p:spPr>
            <a:xfrm>
              <a:off x="-1" y="-589"/>
              <a:ext cx="12191999" cy="84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F0D71E70-AB29-28FF-C624-A5D72E6C6B31}"/>
                </a:ext>
              </a:extLst>
            </p:cNvPr>
            <p:cNvGrpSpPr/>
            <p:nvPr/>
          </p:nvGrpSpPr>
          <p:grpSpPr>
            <a:xfrm>
              <a:off x="588866" y="-60151"/>
              <a:ext cx="946724" cy="946724"/>
              <a:chOff x="7433292" y="4293096"/>
              <a:chExt cx="2359992" cy="2359992"/>
            </a:xfrm>
            <a:solidFill>
              <a:schemeClr val="bg1">
                <a:alpha val="4000"/>
              </a:schemeClr>
            </a:solidFill>
          </p:grpSpPr>
          <p:sp>
            <p:nvSpPr>
              <p:cNvPr id="19" name="타원 246">
                <a:extLst>
                  <a:ext uri="{FF2B5EF4-FFF2-40B4-BE49-F238E27FC236}">
                    <a16:creationId xmlns:a16="http://schemas.microsoft.com/office/drawing/2014/main" id="{743E4C9A-7B82-3D66-5F3A-847CB174E1DF}"/>
                  </a:ext>
                </a:extLst>
              </p:cNvPr>
              <p:cNvSpPr/>
              <p:nvPr/>
            </p:nvSpPr>
            <p:spPr>
              <a:xfrm>
                <a:off x="7433292" y="4293096"/>
                <a:ext cx="2359992" cy="2359992"/>
              </a:xfrm>
              <a:custGeom>
                <a:avLst/>
                <a:gdLst/>
                <a:ahLst/>
                <a:cxnLst/>
                <a:rect l="l" t="t" r="r" b="b"/>
                <a:pathLst>
                  <a:path w="1640632" h="1640632">
                    <a:moveTo>
                      <a:pt x="820317" y="168483"/>
                    </a:moveTo>
                    <a:cubicBezTo>
                      <a:pt x="460319" y="168483"/>
                      <a:pt x="168483" y="460319"/>
                      <a:pt x="168483" y="820317"/>
                    </a:cubicBezTo>
                    <a:cubicBezTo>
                      <a:pt x="168483" y="1180315"/>
                      <a:pt x="460319" y="1472151"/>
                      <a:pt x="820317" y="1472151"/>
                    </a:cubicBezTo>
                    <a:cubicBezTo>
                      <a:pt x="1180315" y="1472151"/>
                      <a:pt x="1472151" y="1180315"/>
                      <a:pt x="1472151" y="820317"/>
                    </a:cubicBezTo>
                    <a:cubicBezTo>
                      <a:pt x="1472151" y="460319"/>
                      <a:pt x="1180315" y="168483"/>
                      <a:pt x="820317" y="168483"/>
                    </a:cubicBezTo>
                    <a:close/>
                    <a:moveTo>
                      <a:pt x="820316" y="0"/>
                    </a:moveTo>
                    <a:cubicBezTo>
                      <a:pt x="1273364" y="0"/>
                      <a:pt x="1640632" y="367268"/>
                      <a:pt x="1640632" y="820316"/>
                    </a:cubicBezTo>
                    <a:cubicBezTo>
                      <a:pt x="1640632" y="1273364"/>
                      <a:pt x="1273364" y="1640632"/>
                      <a:pt x="820316" y="1640632"/>
                    </a:cubicBezTo>
                    <a:cubicBezTo>
                      <a:pt x="367268" y="1640632"/>
                      <a:pt x="0" y="1273364"/>
                      <a:pt x="0" y="820316"/>
                    </a:cubicBezTo>
                    <a:cubicBezTo>
                      <a:pt x="0" y="367268"/>
                      <a:pt x="367268" y="0"/>
                      <a:pt x="820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07C85427-8707-798E-ABCA-AE37C6D5642A}"/>
                  </a:ext>
                </a:extLst>
              </p:cNvPr>
              <p:cNvSpPr/>
              <p:nvPr/>
            </p:nvSpPr>
            <p:spPr>
              <a:xfrm>
                <a:off x="7836431" y="4696235"/>
                <a:ext cx="1553715" cy="15537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1199CBDE-097C-87FC-6707-F383D960B85F}"/>
                  </a:ext>
                </a:extLst>
              </p:cNvPr>
              <p:cNvSpPr/>
              <p:nvPr/>
            </p:nvSpPr>
            <p:spPr>
              <a:xfrm>
                <a:off x="8072980" y="4932785"/>
                <a:ext cx="1080616" cy="108061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19CAD69F-BAF1-B5AB-7AFB-A3B2C1C8EA23}"/>
                </a:ext>
              </a:extLst>
            </p:cNvPr>
            <p:cNvGrpSpPr/>
            <p:nvPr/>
          </p:nvGrpSpPr>
          <p:grpSpPr>
            <a:xfrm>
              <a:off x="5384905" y="0"/>
              <a:ext cx="2031098" cy="2031098"/>
              <a:chOff x="7433292" y="4293096"/>
              <a:chExt cx="2359992" cy="2359992"/>
            </a:xfrm>
            <a:solidFill>
              <a:schemeClr val="bg1">
                <a:alpha val="5000"/>
              </a:schemeClr>
            </a:solidFill>
          </p:grpSpPr>
          <p:sp>
            <p:nvSpPr>
              <p:cNvPr id="16" name="타원 246">
                <a:extLst>
                  <a:ext uri="{FF2B5EF4-FFF2-40B4-BE49-F238E27FC236}">
                    <a16:creationId xmlns:a16="http://schemas.microsoft.com/office/drawing/2014/main" id="{A37738BD-CACB-9FC3-D1A6-4FB41D206EDB}"/>
                  </a:ext>
                </a:extLst>
              </p:cNvPr>
              <p:cNvSpPr/>
              <p:nvPr/>
            </p:nvSpPr>
            <p:spPr>
              <a:xfrm>
                <a:off x="7433292" y="4293096"/>
                <a:ext cx="2359992" cy="2359992"/>
              </a:xfrm>
              <a:custGeom>
                <a:avLst/>
                <a:gdLst/>
                <a:ahLst/>
                <a:cxnLst/>
                <a:rect l="l" t="t" r="r" b="b"/>
                <a:pathLst>
                  <a:path w="1640632" h="1640632">
                    <a:moveTo>
                      <a:pt x="820317" y="168483"/>
                    </a:moveTo>
                    <a:cubicBezTo>
                      <a:pt x="460319" y="168483"/>
                      <a:pt x="168483" y="460319"/>
                      <a:pt x="168483" y="820317"/>
                    </a:cubicBezTo>
                    <a:cubicBezTo>
                      <a:pt x="168483" y="1180315"/>
                      <a:pt x="460319" y="1472151"/>
                      <a:pt x="820317" y="1472151"/>
                    </a:cubicBezTo>
                    <a:cubicBezTo>
                      <a:pt x="1180315" y="1472151"/>
                      <a:pt x="1472151" y="1180315"/>
                      <a:pt x="1472151" y="820317"/>
                    </a:cubicBezTo>
                    <a:cubicBezTo>
                      <a:pt x="1472151" y="460319"/>
                      <a:pt x="1180315" y="168483"/>
                      <a:pt x="820317" y="168483"/>
                    </a:cubicBezTo>
                    <a:close/>
                    <a:moveTo>
                      <a:pt x="820316" y="0"/>
                    </a:moveTo>
                    <a:cubicBezTo>
                      <a:pt x="1273364" y="0"/>
                      <a:pt x="1640632" y="367268"/>
                      <a:pt x="1640632" y="820316"/>
                    </a:cubicBezTo>
                    <a:cubicBezTo>
                      <a:pt x="1640632" y="1273364"/>
                      <a:pt x="1273364" y="1640632"/>
                      <a:pt x="820316" y="1640632"/>
                    </a:cubicBezTo>
                    <a:cubicBezTo>
                      <a:pt x="367268" y="1640632"/>
                      <a:pt x="0" y="1273364"/>
                      <a:pt x="0" y="820316"/>
                    </a:cubicBezTo>
                    <a:cubicBezTo>
                      <a:pt x="0" y="367268"/>
                      <a:pt x="367268" y="0"/>
                      <a:pt x="820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AA1B518C-9AE3-EDCF-4D25-67A43786B447}"/>
                  </a:ext>
                </a:extLst>
              </p:cNvPr>
              <p:cNvSpPr/>
              <p:nvPr/>
            </p:nvSpPr>
            <p:spPr>
              <a:xfrm>
                <a:off x="7836431" y="4696235"/>
                <a:ext cx="1553715" cy="15537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8" name="타원 17">
                <a:extLst>
                  <a:ext uri="{FF2B5EF4-FFF2-40B4-BE49-F238E27FC236}">
                    <a16:creationId xmlns:a16="http://schemas.microsoft.com/office/drawing/2014/main" id="{E0694522-EBFC-26CF-0722-30BCC6C21216}"/>
                  </a:ext>
                </a:extLst>
              </p:cNvPr>
              <p:cNvSpPr/>
              <p:nvPr/>
            </p:nvSpPr>
            <p:spPr>
              <a:xfrm>
                <a:off x="8072980" y="4932785"/>
                <a:ext cx="1080616" cy="108061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FC6994A7-ADB2-4F5D-A697-616850AFE34E}"/>
                </a:ext>
              </a:extLst>
            </p:cNvPr>
            <p:cNvGrpSpPr/>
            <p:nvPr/>
          </p:nvGrpSpPr>
          <p:grpSpPr>
            <a:xfrm>
              <a:off x="7619586" y="-93840"/>
              <a:ext cx="980413" cy="980413"/>
              <a:chOff x="7433292" y="4293096"/>
              <a:chExt cx="2359992" cy="2359992"/>
            </a:xfrm>
            <a:solidFill>
              <a:schemeClr val="bg1">
                <a:alpha val="5000"/>
              </a:schemeClr>
            </a:solidFill>
          </p:grpSpPr>
          <p:sp>
            <p:nvSpPr>
              <p:cNvPr id="13" name="타원 246">
                <a:extLst>
                  <a:ext uri="{FF2B5EF4-FFF2-40B4-BE49-F238E27FC236}">
                    <a16:creationId xmlns:a16="http://schemas.microsoft.com/office/drawing/2014/main" id="{3F9FA441-F742-F611-713F-BBB44C80C97D}"/>
                  </a:ext>
                </a:extLst>
              </p:cNvPr>
              <p:cNvSpPr/>
              <p:nvPr/>
            </p:nvSpPr>
            <p:spPr>
              <a:xfrm>
                <a:off x="7433292" y="4293096"/>
                <a:ext cx="2359992" cy="2359992"/>
              </a:xfrm>
              <a:custGeom>
                <a:avLst/>
                <a:gdLst/>
                <a:ahLst/>
                <a:cxnLst/>
                <a:rect l="l" t="t" r="r" b="b"/>
                <a:pathLst>
                  <a:path w="1640632" h="1640632">
                    <a:moveTo>
                      <a:pt x="820317" y="168483"/>
                    </a:moveTo>
                    <a:cubicBezTo>
                      <a:pt x="460319" y="168483"/>
                      <a:pt x="168483" y="460319"/>
                      <a:pt x="168483" y="820317"/>
                    </a:cubicBezTo>
                    <a:cubicBezTo>
                      <a:pt x="168483" y="1180315"/>
                      <a:pt x="460319" y="1472151"/>
                      <a:pt x="820317" y="1472151"/>
                    </a:cubicBezTo>
                    <a:cubicBezTo>
                      <a:pt x="1180315" y="1472151"/>
                      <a:pt x="1472151" y="1180315"/>
                      <a:pt x="1472151" y="820317"/>
                    </a:cubicBezTo>
                    <a:cubicBezTo>
                      <a:pt x="1472151" y="460319"/>
                      <a:pt x="1180315" y="168483"/>
                      <a:pt x="820317" y="168483"/>
                    </a:cubicBezTo>
                    <a:close/>
                    <a:moveTo>
                      <a:pt x="820316" y="0"/>
                    </a:moveTo>
                    <a:cubicBezTo>
                      <a:pt x="1273364" y="0"/>
                      <a:pt x="1640632" y="367268"/>
                      <a:pt x="1640632" y="820316"/>
                    </a:cubicBezTo>
                    <a:cubicBezTo>
                      <a:pt x="1640632" y="1273364"/>
                      <a:pt x="1273364" y="1640632"/>
                      <a:pt x="820316" y="1640632"/>
                    </a:cubicBezTo>
                    <a:cubicBezTo>
                      <a:pt x="367268" y="1640632"/>
                      <a:pt x="0" y="1273364"/>
                      <a:pt x="0" y="820316"/>
                    </a:cubicBezTo>
                    <a:cubicBezTo>
                      <a:pt x="0" y="367268"/>
                      <a:pt x="367268" y="0"/>
                      <a:pt x="8203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4" name="타원 13">
                <a:extLst>
                  <a:ext uri="{FF2B5EF4-FFF2-40B4-BE49-F238E27FC236}">
                    <a16:creationId xmlns:a16="http://schemas.microsoft.com/office/drawing/2014/main" id="{905BB1D7-4A59-089E-5D2B-BC39D0F1143A}"/>
                  </a:ext>
                </a:extLst>
              </p:cNvPr>
              <p:cNvSpPr/>
              <p:nvPr/>
            </p:nvSpPr>
            <p:spPr>
              <a:xfrm>
                <a:off x="7836431" y="4696235"/>
                <a:ext cx="1553715" cy="155371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5" name="타원 14">
                <a:extLst>
                  <a:ext uri="{FF2B5EF4-FFF2-40B4-BE49-F238E27FC236}">
                    <a16:creationId xmlns:a16="http://schemas.microsoft.com/office/drawing/2014/main" id="{8C2A1BE8-B556-B578-A476-895C4E4F373E}"/>
                  </a:ext>
                </a:extLst>
              </p:cNvPr>
              <p:cNvSpPr/>
              <p:nvPr/>
            </p:nvSpPr>
            <p:spPr>
              <a:xfrm>
                <a:off x="8072980" y="4932785"/>
                <a:ext cx="1080616" cy="108061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01719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9F6B491-D9DD-E9FC-C2B9-F144A0AAB1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68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74EE7F9-6343-8DE9-7471-ADBE96B0A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C671BD-466A-1D18-728A-252D36607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DA0A79-4940-BAC3-078E-9414860337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9319C-2B0B-4448-9626-2944D38CFF31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F5C931-149F-6C59-344D-66E98EBB70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DB0D98-2868-F31F-E128-738DB198C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19F8A-4C63-4DB6-B20E-0DF564FD19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4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5" r:id="rId4"/>
    <p:sldLayoutId id="2147483660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>
            <a:extLst>
              <a:ext uri="{FF2B5EF4-FFF2-40B4-BE49-F238E27FC236}">
                <a16:creationId xmlns:a16="http://schemas.microsoft.com/office/drawing/2014/main" id="{51A5EF0E-B1DD-30BE-F34A-8D541BC2A996}"/>
              </a:ext>
            </a:extLst>
          </p:cNvPr>
          <p:cNvSpPr/>
          <p:nvPr/>
        </p:nvSpPr>
        <p:spPr>
          <a:xfrm>
            <a:off x="1998156" y="1635163"/>
            <a:ext cx="8195688" cy="1200329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algn="ctr" defTabSz="886714">
              <a:defRPr/>
            </a:pPr>
            <a:r>
              <a:rPr lang="en-US" altLang="ko-KR" sz="36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(</a:t>
            </a:r>
            <a:r>
              <a:rPr lang="ko-KR" altLang="en-US" sz="36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제목</a:t>
            </a:r>
            <a:r>
              <a:rPr lang="en-US" altLang="ko-KR" sz="36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)</a:t>
            </a:r>
            <a:r>
              <a:rPr lang="ko-KR" altLang="en-US" sz="36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</a:t>
            </a:r>
            <a:r>
              <a:rPr lang="ko-KR" altLang="en-US" sz="3600" b="1" spc="-15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지역문화공간으로서의</a:t>
            </a:r>
            <a:r>
              <a:rPr lang="ko-KR" altLang="en-US" sz="36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 역할 및 </a:t>
            </a:r>
            <a:br>
              <a:rPr lang="ko-KR" altLang="en-US" sz="36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z="3600" b="1" spc="-1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6902DA9-E715-4C1F-CA09-5A21A9DCB4B9}"/>
              </a:ext>
            </a:extLst>
          </p:cNvPr>
          <p:cNvSpPr/>
          <p:nvPr/>
        </p:nvSpPr>
        <p:spPr>
          <a:xfrm>
            <a:off x="2994745" y="2901129"/>
            <a:ext cx="6202510" cy="384592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14000"/>
              </a:lnSpc>
            </a:pPr>
            <a:r>
              <a:rPr lang="en-US" altLang="ko-KR" spc="-8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(</a:t>
            </a:r>
            <a:r>
              <a:rPr lang="ko-KR" altLang="en-US" spc="-8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소제목</a:t>
            </a:r>
            <a:r>
              <a:rPr lang="en-US" altLang="ko-KR" spc="-8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pc="-8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지자체 유휴부지 연계를 통한 대안공간 확보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9FCE88-8E31-39D4-4B3F-604382B8B534}"/>
              </a:ext>
            </a:extLst>
          </p:cNvPr>
          <p:cNvSpPr txBox="1"/>
          <p:nvPr/>
        </p:nvSpPr>
        <p:spPr>
          <a:xfrm>
            <a:off x="4523913" y="4021861"/>
            <a:ext cx="3144174" cy="769441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pPr algn="ctr"/>
            <a:r>
              <a:rPr lang="ko-KR" altLang="en-US" sz="2000" b="1" spc="-4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소속대학 및 </a:t>
            </a:r>
            <a:r>
              <a:rPr lang="ko-KR" altLang="en-US" sz="2000" b="1" spc="-4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학과명</a:t>
            </a:r>
            <a:r>
              <a:rPr lang="ko-KR" altLang="en-US" sz="2000" b="1" spc="-4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 </a:t>
            </a:r>
            <a:br>
              <a:rPr lang="en-US" altLang="ko-KR" sz="2000" b="1" spc="-4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</a:br>
            <a:r>
              <a:rPr lang="ko-KR" altLang="en-US" sz="2400" b="1" spc="-4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Tahoma" panose="020B0604030504040204" pitchFamily="34" charset="0"/>
              </a:rPr>
              <a:t>저자명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B38F73F-B58A-EAA5-313F-0F1B8D425E42}"/>
              </a:ext>
            </a:extLst>
          </p:cNvPr>
          <p:cNvGrpSpPr/>
          <p:nvPr/>
        </p:nvGrpSpPr>
        <p:grpSpPr>
          <a:xfrm>
            <a:off x="1561906" y="4791302"/>
            <a:ext cx="2162505" cy="1331057"/>
            <a:chOff x="1561906" y="4791302"/>
            <a:chExt cx="2162505" cy="1331057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C411B733-496A-3DE1-C703-5C0F5CCB79CF}"/>
                </a:ext>
              </a:extLst>
            </p:cNvPr>
            <p:cNvGrpSpPr/>
            <p:nvPr/>
          </p:nvGrpSpPr>
          <p:grpSpPr>
            <a:xfrm>
              <a:off x="3234577" y="5632299"/>
              <a:ext cx="489834" cy="490060"/>
              <a:chOff x="7662280" y="4383981"/>
              <a:chExt cx="591738" cy="592012"/>
            </a:xfrm>
          </p:grpSpPr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907CB387-DDC0-358B-287A-711ADCB849A9}"/>
                  </a:ext>
                </a:extLst>
              </p:cNvPr>
              <p:cNvSpPr/>
              <p:nvPr/>
            </p:nvSpPr>
            <p:spPr>
              <a:xfrm>
                <a:off x="7662280" y="4383981"/>
                <a:ext cx="591738" cy="59201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타원 227">
                <a:extLst>
                  <a:ext uri="{FF2B5EF4-FFF2-40B4-BE49-F238E27FC236}">
                    <a16:creationId xmlns:a16="http://schemas.microsoft.com/office/drawing/2014/main" id="{707A3638-64AE-3313-31A4-43BD52C3A959}"/>
                  </a:ext>
                </a:extLst>
              </p:cNvPr>
              <p:cNvSpPr/>
              <p:nvPr/>
            </p:nvSpPr>
            <p:spPr>
              <a:xfrm>
                <a:off x="7792911" y="4524684"/>
                <a:ext cx="315463" cy="315900"/>
              </a:xfrm>
              <a:custGeom>
                <a:avLst/>
                <a:gdLst/>
                <a:ahLst/>
                <a:cxnLst/>
                <a:rect l="l" t="t" r="r" b="b"/>
                <a:pathLst>
                  <a:path w="916715" h="916661">
                    <a:moveTo>
                      <a:pt x="714289" y="77808"/>
                    </a:moveTo>
                    <a:cubicBezTo>
                      <a:pt x="823651" y="150128"/>
                      <a:pt x="899071" y="269168"/>
                      <a:pt x="913052" y="406650"/>
                    </a:cubicBezTo>
                    <a:lnTo>
                      <a:pt x="540670" y="406650"/>
                    </a:lnTo>
                    <a:close/>
                    <a:moveTo>
                      <a:pt x="501401" y="3032"/>
                    </a:moveTo>
                    <a:cubicBezTo>
                      <a:pt x="563841" y="8162"/>
                      <a:pt x="622649" y="25942"/>
                      <a:pt x="674600" y="55058"/>
                    </a:cubicBezTo>
                    <a:lnTo>
                      <a:pt x="501401" y="383105"/>
                    </a:lnTo>
                    <a:close/>
                    <a:moveTo>
                      <a:pt x="446586" y="0"/>
                    </a:moveTo>
                    <a:lnTo>
                      <a:pt x="446586" y="469541"/>
                    </a:lnTo>
                    <a:lnTo>
                      <a:pt x="451985" y="469541"/>
                    </a:lnTo>
                    <a:lnTo>
                      <a:pt x="501401" y="469541"/>
                    </a:lnTo>
                    <a:lnTo>
                      <a:pt x="916715" y="469541"/>
                    </a:lnTo>
                    <a:cubicBezTo>
                      <a:pt x="911467" y="717559"/>
                      <a:pt x="708462" y="916661"/>
                      <a:pt x="458954" y="916661"/>
                    </a:cubicBezTo>
                    <a:cubicBezTo>
                      <a:pt x="205481" y="916661"/>
                      <a:pt x="0" y="711180"/>
                      <a:pt x="0" y="457707"/>
                    </a:cubicBezTo>
                    <a:cubicBezTo>
                      <a:pt x="0" y="208380"/>
                      <a:pt x="198815" y="5487"/>
                      <a:pt x="44658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63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4EF9684D-91BA-8F97-1D18-BD1461A036E1}"/>
                </a:ext>
              </a:extLst>
            </p:cNvPr>
            <p:cNvGrpSpPr/>
            <p:nvPr/>
          </p:nvGrpSpPr>
          <p:grpSpPr>
            <a:xfrm>
              <a:off x="1561906" y="4791302"/>
              <a:ext cx="531054" cy="531300"/>
              <a:chOff x="4745565" y="909232"/>
              <a:chExt cx="530534" cy="530781"/>
            </a:xfrm>
          </p:grpSpPr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C20FFD88-E24E-B0BE-E4CA-C64425E7173B}"/>
                  </a:ext>
                </a:extLst>
              </p:cNvPr>
              <p:cNvSpPr/>
              <p:nvPr/>
            </p:nvSpPr>
            <p:spPr>
              <a:xfrm>
                <a:off x="4745565" y="909232"/>
                <a:ext cx="530534" cy="530781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65E977D4-1455-B3E8-AD35-80E36891479E}"/>
                  </a:ext>
                </a:extLst>
              </p:cNvPr>
              <p:cNvSpPr/>
              <p:nvPr/>
            </p:nvSpPr>
            <p:spPr>
              <a:xfrm>
                <a:off x="4876831" y="1041400"/>
                <a:ext cx="243333" cy="234152"/>
              </a:xfrm>
              <a:custGeom>
                <a:avLst/>
                <a:gdLst>
                  <a:gd name="connsiteX0" fmla="*/ 263244 w 716844"/>
                  <a:gd name="connsiteY0" fmla="*/ 425382 h 689798"/>
                  <a:gd name="connsiteX1" fmla="*/ 336132 w 716844"/>
                  <a:gd name="connsiteY1" fmla="*/ 498270 h 689798"/>
                  <a:gd name="connsiteX2" fmla="*/ 336132 w 716844"/>
                  <a:gd name="connsiteY2" fmla="*/ 689798 h 689798"/>
                  <a:gd name="connsiteX3" fmla="*/ 190356 w 716844"/>
                  <a:gd name="connsiteY3" fmla="*/ 689798 h 689798"/>
                  <a:gd name="connsiteX4" fmla="*/ 190356 w 716844"/>
                  <a:gd name="connsiteY4" fmla="*/ 498270 h 689798"/>
                  <a:gd name="connsiteX5" fmla="*/ 263244 w 716844"/>
                  <a:gd name="connsiteY5" fmla="*/ 425382 h 689798"/>
                  <a:gd name="connsiteX6" fmla="*/ 72888 w 716844"/>
                  <a:gd name="connsiteY6" fmla="*/ 362044 h 689798"/>
                  <a:gd name="connsiteX7" fmla="*/ 145775 w 716844"/>
                  <a:gd name="connsiteY7" fmla="*/ 434932 h 689798"/>
                  <a:gd name="connsiteX8" fmla="*/ 145775 w 716844"/>
                  <a:gd name="connsiteY8" fmla="*/ 689798 h 689798"/>
                  <a:gd name="connsiteX9" fmla="*/ 0 w 716844"/>
                  <a:gd name="connsiteY9" fmla="*/ 689798 h 689798"/>
                  <a:gd name="connsiteX10" fmla="*/ 0 w 716844"/>
                  <a:gd name="connsiteY10" fmla="*/ 434932 h 689798"/>
                  <a:gd name="connsiteX11" fmla="*/ 72888 w 716844"/>
                  <a:gd name="connsiteY11" fmla="*/ 362044 h 689798"/>
                  <a:gd name="connsiteX12" fmla="*/ 453600 w 716844"/>
                  <a:gd name="connsiteY12" fmla="*/ 231711 h 689798"/>
                  <a:gd name="connsiteX13" fmla="*/ 526488 w 716844"/>
                  <a:gd name="connsiteY13" fmla="*/ 304599 h 689798"/>
                  <a:gd name="connsiteX14" fmla="*/ 526488 w 716844"/>
                  <a:gd name="connsiteY14" fmla="*/ 689798 h 689798"/>
                  <a:gd name="connsiteX15" fmla="*/ 380711 w 716844"/>
                  <a:gd name="connsiteY15" fmla="*/ 689798 h 689798"/>
                  <a:gd name="connsiteX16" fmla="*/ 380711 w 716844"/>
                  <a:gd name="connsiteY16" fmla="*/ 304599 h 689798"/>
                  <a:gd name="connsiteX17" fmla="*/ 453600 w 716844"/>
                  <a:gd name="connsiteY17" fmla="*/ 231711 h 689798"/>
                  <a:gd name="connsiteX18" fmla="*/ 643956 w 716844"/>
                  <a:gd name="connsiteY18" fmla="*/ 0 h 689798"/>
                  <a:gd name="connsiteX19" fmla="*/ 716844 w 716844"/>
                  <a:gd name="connsiteY19" fmla="*/ 72888 h 689798"/>
                  <a:gd name="connsiteX20" fmla="*/ 716844 w 716844"/>
                  <a:gd name="connsiteY20" fmla="*/ 689798 h 689798"/>
                  <a:gd name="connsiteX21" fmla="*/ 571069 w 716844"/>
                  <a:gd name="connsiteY21" fmla="*/ 689798 h 689798"/>
                  <a:gd name="connsiteX22" fmla="*/ 571069 w 716844"/>
                  <a:gd name="connsiteY22" fmla="*/ 72888 h 689798"/>
                  <a:gd name="connsiteX23" fmla="*/ 643956 w 716844"/>
                  <a:gd name="connsiteY23" fmla="*/ 0 h 68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16844" h="689798">
                    <a:moveTo>
                      <a:pt x="263244" y="425382"/>
                    </a:moveTo>
                    <a:cubicBezTo>
                      <a:pt x="303499" y="425382"/>
                      <a:pt x="336132" y="458015"/>
                      <a:pt x="336132" y="498270"/>
                    </a:cubicBezTo>
                    <a:lnTo>
                      <a:pt x="336132" y="689798"/>
                    </a:lnTo>
                    <a:lnTo>
                      <a:pt x="190356" y="689798"/>
                    </a:lnTo>
                    <a:lnTo>
                      <a:pt x="190356" y="498270"/>
                    </a:lnTo>
                    <a:cubicBezTo>
                      <a:pt x="190356" y="458015"/>
                      <a:pt x="222990" y="425382"/>
                      <a:pt x="263244" y="425382"/>
                    </a:cubicBezTo>
                    <a:close/>
                    <a:moveTo>
                      <a:pt x="72888" y="362044"/>
                    </a:moveTo>
                    <a:cubicBezTo>
                      <a:pt x="113142" y="362044"/>
                      <a:pt x="145775" y="394677"/>
                      <a:pt x="145775" y="434932"/>
                    </a:cubicBezTo>
                    <a:lnTo>
                      <a:pt x="145775" y="689798"/>
                    </a:lnTo>
                    <a:lnTo>
                      <a:pt x="0" y="689798"/>
                    </a:lnTo>
                    <a:lnTo>
                      <a:pt x="0" y="434932"/>
                    </a:lnTo>
                    <a:cubicBezTo>
                      <a:pt x="0" y="394677"/>
                      <a:pt x="32633" y="362044"/>
                      <a:pt x="72888" y="362044"/>
                    </a:cubicBezTo>
                    <a:close/>
                    <a:moveTo>
                      <a:pt x="453600" y="231711"/>
                    </a:moveTo>
                    <a:cubicBezTo>
                      <a:pt x="493854" y="231711"/>
                      <a:pt x="526488" y="264344"/>
                      <a:pt x="526488" y="304599"/>
                    </a:cubicBezTo>
                    <a:lnTo>
                      <a:pt x="526488" y="689798"/>
                    </a:lnTo>
                    <a:lnTo>
                      <a:pt x="380711" y="689798"/>
                    </a:lnTo>
                    <a:lnTo>
                      <a:pt x="380711" y="304599"/>
                    </a:lnTo>
                    <a:cubicBezTo>
                      <a:pt x="380711" y="264344"/>
                      <a:pt x="413345" y="231711"/>
                      <a:pt x="453600" y="231711"/>
                    </a:cubicBezTo>
                    <a:close/>
                    <a:moveTo>
                      <a:pt x="643956" y="0"/>
                    </a:moveTo>
                    <a:cubicBezTo>
                      <a:pt x="684211" y="0"/>
                      <a:pt x="716844" y="32633"/>
                      <a:pt x="716844" y="72888"/>
                    </a:cubicBezTo>
                    <a:lnTo>
                      <a:pt x="716844" y="689798"/>
                    </a:lnTo>
                    <a:lnTo>
                      <a:pt x="571069" y="689798"/>
                    </a:lnTo>
                    <a:lnTo>
                      <a:pt x="571069" y="72888"/>
                    </a:lnTo>
                    <a:cubicBezTo>
                      <a:pt x="571069" y="32633"/>
                      <a:pt x="603702" y="0"/>
                      <a:pt x="64395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/>
              </a:p>
            </p:txBody>
          </p:sp>
        </p:grpSp>
      </p:grpSp>
      <p:pic>
        <p:nvPicPr>
          <p:cNvPr id="3" name="그림 2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674B60C1-A70D-9D12-F9AE-4248DC4C6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80" y="554551"/>
            <a:ext cx="2870200" cy="3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56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선행연구분석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E2D933A-6033-651E-6F6C-EBA2D660039D}"/>
              </a:ext>
            </a:extLst>
          </p:cNvPr>
          <p:cNvGrpSpPr/>
          <p:nvPr/>
        </p:nvGrpSpPr>
        <p:grpSpPr>
          <a:xfrm>
            <a:off x="739359" y="2751385"/>
            <a:ext cx="5036261" cy="273505"/>
            <a:chOff x="2648744" y="2335168"/>
            <a:chExt cx="4404315" cy="273505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0015532A-AEE6-2262-C28A-77F7BCB327CB}"/>
                </a:ext>
              </a:extLst>
            </p:cNvPr>
            <p:cNvSpPr/>
            <p:nvPr/>
          </p:nvSpPr>
          <p:spPr>
            <a:xfrm>
              <a:off x="2654229" y="2335168"/>
              <a:ext cx="4393345" cy="27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8" name="자유형 81">
              <a:extLst>
                <a:ext uri="{FF2B5EF4-FFF2-40B4-BE49-F238E27FC236}">
                  <a16:creationId xmlns:a16="http://schemas.microsoft.com/office/drawing/2014/main" id="{58A777AC-A9CD-D40D-6AD8-8206869E4E30}"/>
                </a:ext>
              </a:extLst>
            </p:cNvPr>
            <p:cNvSpPr/>
            <p:nvPr/>
          </p:nvSpPr>
          <p:spPr>
            <a:xfrm>
              <a:off x="2648744" y="2335283"/>
              <a:ext cx="4404315" cy="0"/>
            </a:xfrm>
            <a:custGeom>
              <a:avLst/>
              <a:gdLst>
                <a:gd name="connsiteX0" fmla="*/ 0 w 2762250"/>
                <a:gd name="connsiteY0" fmla="*/ 0 h 0"/>
                <a:gd name="connsiteX1" fmla="*/ 2762250 w 27622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62250">
                  <a:moveTo>
                    <a:pt x="0" y="0"/>
                  </a:moveTo>
                  <a:lnTo>
                    <a:pt x="2762250" y="0"/>
                  </a:lnTo>
                </a:path>
              </a:pathLst>
            </a:cu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9" name="모서리가 둥근 직사각형 79">
            <a:extLst>
              <a:ext uri="{FF2B5EF4-FFF2-40B4-BE49-F238E27FC236}">
                <a16:creationId xmlns:a16="http://schemas.microsoft.com/office/drawing/2014/main" id="{1B3AF035-811B-33B8-8D3D-B0C29E965041}"/>
              </a:ext>
            </a:extLst>
          </p:cNvPr>
          <p:cNvSpPr/>
          <p:nvPr/>
        </p:nvSpPr>
        <p:spPr>
          <a:xfrm>
            <a:off x="1757627" y="2545353"/>
            <a:ext cx="2999724" cy="40241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커뮤니티 비즈니스 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C63AFE5-C37B-3E73-4F53-5052ED8EEEF5}"/>
              </a:ext>
            </a:extLst>
          </p:cNvPr>
          <p:cNvGrpSpPr/>
          <p:nvPr/>
        </p:nvGrpSpPr>
        <p:grpSpPr>
          <a:xfrm>
            <a:off x="6416380" y="2751385"/>
            <a:ext cx="5036261" cy="273505"/>
            <a:chOff x="2648744" y="2335168"/>
            <a:chExt cx="4404315" cy="273505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85154F3-1DDE-FEBF-8DC1-BA57C2CF554C}"/>
                </a:ext>
              </a:extLst>
            </p:cNvPr>
            <p:cNvSpPr/>
            <p:nvPr/>
          </p:nvSpPr>
          <p:spPr>
            <a:xfrm>
              <a:off x="2654229" y="2335168"/>
              <a:ext cx="4393345" cy="27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" name="자유형 81">
              <a:extLst>
                <a:ext uri="{FF2B5EF4-FFF2-40B4-BE49-F238E27FC236}">
                  <a16:creationId xmlns:a16="http://schemas.microsoft.com/office/drawing/2014/main" id="{E709E93A-1311-046A-3545-C7A8E369C1ED}"/>
                </a:ext>
              </a:extLst>
            </p:cNvPr>
            <p:cNvSpPr/>
            <p:nvPr/>
          </p:nvSpPr>
          <p:spPr>
            <a:xfrm>
              <a:off x="2648744" y="2335283"/>
              <a:ext cx="4404315" cy="0"/>
            </a:xfrm>
            <a:custGeom>
              <a:avLst/>
              <a:gdLst>
                <a:gd name="connsiteX0" fmla="*/ 0 w 2762250"/>
                <a:gd name="connsiteY0" fmla="*/ 0 h 0"/>
                <a:gd name="connsiteX1" fmla="*/ 2762250 w 27622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62250">
                  <a:moveTo>
                    <a:pt x="0" y="0"/>
                  </a:moveTo>
                  <a:lnTo>
                    <a:pt x="2762250" y="0"/>
                  </a:lnTo>
                </a:path>
              </a:pathLst>
            </a:cu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3" name="모서리가 둥근 직사각형 79">
            <a:extLst>
              <a:ext uri="{FF2B5EF4-FFF2-40B4-BE49-F238E27FC236}">
                <a16:creationId xmlns:a16="http://schemas.microsoft.com/office/drawing/2014/main" id="{776C927E-5EE5-166E-78FD-9457C9A3A50B}"/>
              </a:ext>
            </a:extLst>
          </p:cNvPr>
          <p:cNvSpPr/>
          <p:nvPr/>
        </p:nvSpPr>
        <p:spPr>
          <a:xfrm>
            <a:off x="7434648" y="2545353"/>
            <a:ext cx="2999724" cy="40241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커뮤니티 비즈니스 </a:t>
            </a:r>
          </a:p>
        </p:txBody>
      </p:sp>
      <p:sp>
        <p:nvSpPr>
          <p:cNvPr id="14" name="직사각형 6">
            <a:extLst>
              <a:ext uri="{FF2B5EF4-FFF2-40B4-BE49-F238E27FC236}">
                <a16:creationId xmlns:a16="http://schemas.microsoft.com/office/drawing/2014/main" id="{77320621-212E-440A-20E8-97FA5999A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039" y="3141786"/>
            <a:ext cx="5023717" cy="2080134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</a:t>
            </a:r>
            <a:r>
              <a:rPr lang="en-US" altLang="ko-KR" sz="12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habitant morbi tristique senectus et netus et malesuada fames </a:t>
            </a: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ac turpis.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habitant morbi tristique senectus et netus et malesuada fames ac turpis.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ko-KR" sz="1200" spc="-3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직사각형 6">
            <a:extLst>
              <a:ext uri="{FF2B5EF4-FFF2-40B4-BE49-F238E27FC236}">
                <a16:creationId xmlns:a16="http://schemas.microsoft.com/office/drawing/2014/main" id="{F53A0F9B-D561-8116-CFBE-999F3096BF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6380" y="3141786"/>
            <a:ext cx="5023717" cy="2080134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ctr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</a:t>
            </a:r>
            <a:r>
              <a:rPr lang="en-US" altLang="ko-KR" sz="12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habitant morbi tristique senectus et netus et malesuada fames </a:t>
            </a: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ac turpis.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2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habitant morbi tristique senectus et netus et malesuada fames ac turpis.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ko-KR" sz="1200" spc="-3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81321EB0-DA72-D47F-999A-96EF51923F97}"/>
              </a:ext>
            </a:extLst>
          </p:cNvPr>
          <p:cNvSpPr/>
          <p:nvPr/>
        </p:nvSpPr>
        <p:spPr>
          <a:xfrm>
            <a:off x="515937" y="5380579"/>
            <a:ext cx="11160125" cy="1003702"/>
          </a:xfrm>
          <a:prstGeom prst="roundRect">
            <a:avLst>
              <a:gd name="adj" fmla="val 13015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1FD623-CD2D-2A70-9BC5-BD69FB86FC9F}"/>
              </a:ext>
            </a:extLst>
          </p:cNvPr>
          <p:cNvSpPr txBox="1"/>
          <p:nvPr/>
        </p:nvSpPr>
        <p:spPr>
          <a:xfrm>
            <a:off x="1450382" y="5459237"/>
            <a:ext cx="998971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b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est. Vivamus a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12A3936-933E-5C1C-B389-A414D7EE0893}"/>
              </a:ext>
            </a:extLst>
          </p:cNvPr>
          <p:cNvGrpSpPr/>
          <p:nvPr/>
        </p:nvGrpSpPr>
        <p:grpSpPr>
          <a:xfrm>
            <a:off x="783930" y="5573154"/>
            <a:ext cx="618553" cy="618553"/>
            <a:chOff x="783930" y="5561317"/>
            <a:chExt cx="618553" cy="618553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206B2D9-B939-68B3-E760-208B31731616}"/>
                </a:ext>
              </a:extLst>
            </p:cNvPr>
            <p:cNvSpPr/>
            <p:nvPr/>
          </p:nvSpPr>
          <p:spPr>
            <a:xfrm>
              <a:off x="783930" y="5561317"/>
              <a:ext cx="618553" cy="618553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ko-KR" altLang="en-US" sz="1400" b="1" spc="-24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48F12B4B-C5DA-F896-799E-A7565084D524}"/>
                </a:ext>
              </a:extLst>
            </p:cNvPr>
            <p:cNvGrpSpPr/>
            <p:nvPr/>
          </p:nvGrpSpPr>
          <p:grpSpPr>
            <a:xfrm>
              <a:off x="888300" y="5701275"/>
              <a:ext cx="326118" cy="338637"/>
              <a:chOff x="583202" y="5533571"/>
              <a:chExt cx="733830" cy="762000"/>
            </a:xfrm>
            <a:solidFill>
              <a:schemeClr val="bg1"/>
            </a:solidFill>
          </p:grpSpPr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7EE596ED-CCDB-01EF-1292-1EFE062E9BD0}"/>
                  </a:ext>
                </a:extLst>
              </p:cNvPr>
              <p:cNvSpPr/>
              <p:nvPr/>
            </p:nvSpPr>
            <p:spPr>
              <a:xfrm>
                <a:off x="648377" y="5703115"/>
                <a:ext cx="373379" cy="373380"/>
              </a:xfrm>
              <a:custGeom>
                <a:avLst/>
                <a:gdLst>
                  <a:gd name="connsiteX0" fmla="*/ 320040 w 373379"/>
                  <a:gd name="connsiteY0" fmla="*/ 280035 h 373380"/>
                  <a:gd name="connsiteX1" fmla="*/ 335280 w 373379"/>
                  <a:gd name="connsiteY1" fmla="*/ 326708 h 373380"/>
                  <a:gd name="connsiteX2" fmla="*/ 326707 w 373379"/>
                  <a:gd name="connsiteY2" fmla="*/ 335280 h 373380"/>
                  <a:gd name="connsiteX3" fmla="*/ 280035 w 373379"/>
                  <a:gd name="connsiteY3" fmla="*/ 320040 h 373380"/>
                  <a:gd name="connsiteX4" fmla="*/ 279082 w 373379"/>
                  <a:gd name="connsiteY4" fmla="*/ 319088 h 373380"/>
                  <a:gd name="connsiteX5" fmla="*/ 280035 w 373379"/>
                  <a:gd name="connsiteY5" fmla="*/ 280988 h 373380"/>
                  <a:gd name="connsiteX6" fmla="*/ 320040 w 373379"/>
                  <a:gd name="connsiteY6" fmla="*/ 280035 h 373380"/>
                  <a:gd name="connsiteX7" fmla="*/ 0 w 373379"/>
                  <a:gd name="connsiteY7" fmla="*/ 70485 h 373380"/>
                  <a:gd name="connsiteX8" fmla="*/ 268605 w 373379"/>
                  <a:gd name="connsiteY8" fmla="*/ 339090 h 373380"/>
                  <a:gd name="connsiteX9" fmla="*/ 373380 w 373379"/>
                  <a:gd name="connsiteY9" fmla="*/ 373380 h 373380"/>
                  <a:gd name="connsiteX10" fmla="*/ 339090 w 373379"/>
                  <a:gd name="connsiteY10" fmla="*/ 269558 h 373380"/>
                  <a:gd name="connsiteX11" fmla="*/ 70485 w 373379"/>
                  <a:gd name="connsiteY11" fmla="*/ 0 h 373380"/>
                  <a:gd name="connsiteX12" fmla="*/ 0 w 373379"/>
                  <a:gd name="connsiteY12" fmla="*/ 70485 h 37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3379" h="373380">
                    <a:moveTo>
                      <a:pt x="320040" y="280035"/>
                    </a:moveTo>
                    <a:lnTo>
                      <a:pt x="335280" y="326708"/>
                    </a:lnTo>
                    <a:lnTo>
                      <a:pt x="326707" y="335280"/>
                    </a:lnTo>
                    <a:lnTo>
                      <a:pt x="280035" y="320040"/>
                    </a:lnTo>
                    <a:cubicBezTo>
                      <a:pt x="280035" y="320040"/>
                      <a:pt x="280035" y="320040"/>
                      <a:pt x="279082" y="319088"/>
                    </a:cubicBezTo>
                    <a:cubicBezTo>
                      <a:pt x="268605" y="308610"/>
                      <a:pt x="268605" y="291465"/>
                      <a:pt x="280035" y="280988"/>
                    </a:cubicBezTo>
                    <a:cubicBezTo>
                      <a:pt x="291465" y="270510"/>
                      <a:pt x="308610" y="269558"/>
                      <a:pt x="320040" y="280035"/>
                    </a:cubicBezTo>
                    <a:close/>
                    <a:moveTo>
                      <a:pt x="0" y="70485"/>
                    </a:moveTo>
                    <a:lnTo>
                      <a:pt x="268605" y="339090"/>
                    </a:lnTo>
                    <a:lnTo>
                      <a:pt x="373380" y="373380"/>
                    </a:lnTo>
                    <a:lnTo>
                      <a:pt x="339090" y="269558"/>
                    </a:lnTo>
                    <a:lnTo>
                      <a:pt x="70485" y="0"/>
                    </a:lnTo>
                    <a:lnTo>
                      <a:pt x="0" y="704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0EC83206-FDBE-056D-B7FD-821596F14331}"/>
                  </a:ext>
                </a:extLst>
              </p:cNvPr>
              <p:cNvSpPr/>
              <p:nvPr/>
            </p:nvSpPr>
            <p:spPr>
              <a:xfrm>
                <a:off x="583202" y="5638584"/>
                <a:ext cx="114704" cy="114061"/>
              </a:xfrm>
              <a:custGeom>
                <a:avLst/>
                <a:gdLst>
                  <a:gd name="connsiteX0" fmla="*/ 5167 w 114704"/>
                  <a:gd name="connsiteY0" fmla="*/ 46434 h 114061"/>
                  <a:gd name="connsiteX1" fmla="*/ 7072 w 114704"/>
                  <a:gd name="connsiteY1" fmla="*/ 75962 h 114061"/>
                  <a:gd name="connsiteX2" fmla="*/ 45172 w 114704"/>
                  <a:gd name="connsiteY2" fmla="*/ 114062 h 114061"/>
                  <a:gd name="connsiteX3" fmla="*/ 114704 w 114704"/>
                  <a:gd name="connsiteY3" fmla="*/ 44529 h 114061"/>
                  <a:gd name="connsiteX4" fmla="*/ 76604 w 114704"/>
                  <a:gd name="connsiteY4" fmla="*/ 6429 h 114061"/>
                  <a:gd name="connsiteX5" fmla="*/ 76604 w 114704"/>
                  <a:gd name="connsiteY5" fmla="*/ 6429 h 114061"/>
                  <a:gd name="connsiteX6" fmla="*/ 46124 w 114704"/>
                  <a:gd name="connsiteY6" fmla="*/ 6429 h 114061"/>
                  <a:gd name="connsiteX7" fmla="*/ 7072 w 114704"/>
                  <a:gd name="connsiteY7" fmla="*/ 45482 h 114061"/>
                  <a:gd name="connsiteX8" fmla="*/ 5167 w 114704"/>
                  <a:gd name="connsiteY8" fmla="*/ 46434 h 114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704" h="114061">
                    <a:moveTo>
                      <a:pt x="5167" y="46434"/>
                    </a:moveTo>
                    <a:cubicBezTo>
                      <a:pt x="-2453" y="55007"/>
                      <a:pt x="-1501" y="68342"/>
                      <a:pt x="7072" y="75962"/>
                    </a:cubicBezTo>
                    <a:lnTo>
                      <a:pt x="45172" y="114062"/>
                    </a:lnTo>
                    <a:lnTo>
                      <a:pt x="114704" y="44529"/>
                    </a:lnTo>
                    <a:lnTo>
                      <a:pt x="76604" y="6429"/>
                    </a:lnTo>
                    <a:cubicBezTo>
                      <a:pt x="76604" y="6429"/>
                      <a:pt x="76604" y="6429"/>
                      <a:pt x="76604" y="6429"/>
                    </a:cubicBezTo>
                    <a:cubicBezTo>
                      <a:pt x="68032" y="-2143"/>
                      <a:pt x="53744" y="-2143"/>
                      <a:pt x="46124" y="6429"/>
                    </a:cubicBezTo>
                    <a:lnTo>
                      <a:pt x="7072" y="45482"/>
                    </a:lnTo>
                    <a:cubicBezTo>
                      <a:pt x="6119" y="45482"/>
                      <a:pt x="6119" y="46434"/>
                      <a:pt x="5167" y="464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860DCA72-8BF9-7406-2F21-606B5681CB94}"/>
                  </a:ext>
                </a:extLst>
              </p:cNvPr>
              <p:cNvSpPr/>
              <p:nvPr/>
            </p:nvSpPr>
            <p:spPr>
              <a:xfrm>
                <a:off x="1038901" y="6038396"/>
                <a:ext cx="163830" cy="38100"/>
              </a:xfrm>
              <a:custGeom>
                <a:avLst/>
                <a:gdLst>
                  <a:gd name="connsiteX0" fmla="*/ 163830 w 163830"/>
                  <a:gd name="connsiteY0" fmla="*/ 0 h 38100"/>
                  <a:gd name="connsiteX1" fmla="*/ 0 w 163830"/>
                  <a:gd name="connsiteY1" fmla="*/ 0 h 38100"/>
                  <a:gd name="connsiteX2" fmla="*/ 13335 w 163830"/>
                  <a:gd name="connsiteY2" fmla="*/ 38100 h 38100"/>
                  <a:gd name="connsiteX3" fmla="*/ 163830 w 16383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830" h="38100">
                    <a:moveTo>
                      <a:pt x="163830" y="0"/>
                    </a:moveTo>
                    <a:lnTo>
                      <a:pt x="0" y="0"/>
                    </a:lnTo>
                    <a:lnTo>
                      <a:pt x="13335" y="38100"/>
                    </a:lnTo>
                    <a:lnTo>
                      <a:pt x="16383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3ED09169-C428-4D07-26F1-2883E07CF590}"/>
                  </a:ext>
                </a:extLst>
              </p:cNvPr>
              <p:cNvSpPr/>
              <p:nvPr/>
            </p:nvSpPr>
            <p:spPr>
              <a:xfrm>
                <a:off x="865546" y="5809796"/>
                <a:ext cx="337185" cy="38100"/>
              </a:xfrm>
              <a:custGeom>
                <a:avLst/>
                <a:gdLst>
                  <a:gd name="connsiteX0" fmla="*/ 337185 w 337185"/>
                  <a:gd name="connsiteY0" fmla="*/ 0 h 38100"/>
                  <a:gd name="connsiteX1" fmla="*/ 0 w 337185"/>
                  <a:gd name="connsiteY1" fmla="*/ 0 h 38100"/>
                  <a:gd name="connsiteX2" fmla="*/ 38100 w 337185"/>
                  <a:gd name="connsiteY2" fmla="*/ 38100 h 38100"/>
                  <a:gd name="connsiteX3" fmla="*/ 337185 w 3371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185" h="38100">
                    <a:moveTo>
                      <a:pt x="3371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3371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E09CDA1B-F89E-AF9B-F26C-619D65E9DA7A}"/>
                  </a:ext>
                </a:extLst>
              </p:cNvPr>
              <p:cNvSpPr/>
              <p:nvPr/>
            </p:nvSpPr>
            <p:spPr>
              <a:xfrm>
                <a:off x="726482" y="5533571"/>
                <a:ext cx="590550" cy="762000"/>
              </a:xfrm>
              <a:custGeom>
                <a:avLst/>
                <a:gdLst>
                  <a:gd name="connsiteX0" fmla="*/ 0 w 590550"/>
                  <a:gd name="connsiteY0" fmla="*/ 358140 h 762000"/>
                  <a:gd name="connsiteX1" fmla="*/ 0 w 590550"/>
                  <a:gd name="connsiteY1" fmla="*/ 723900 h 762000"/>
                  <a:gd name="connsiteX2" fmla="*/ 38100 w 590550"/>
                  <a:gd name="connsiteY2" fmla="*/ 762000 h 762000"/>
                  <a:gd name="connsiteX3" fmla="*/ 552450 w 590550"/>
                  <a:gd name="connsiteY3" fmla="*/ 762000 h 762000"/>
                  <a:gd name="connsiteX4" fmla="*/ 590550 w 590550"/>
                  <a:gd name="connsiteY4" fmla="*/ 723900 h 762000"/>
                  <a:gd name="connsiteX5" fmla="*/ 590550 w 590550"/>
                  <a:gd name="connsiteY5" fmla="*/ 95250 h 762000"/>
                  <a:gd name="connsiteX6" fmla="*/ 552450 w 590550"/>
                  <a:gd name="connsiteY6" fmla="*/ 57150 h 762000"/>
                  <a:gd name="connsiteX7" fmla="*/ 390525 w 590550"/>
                  <a:gd name="connsiteY7" fmla="*/ 57150 h 762000"/>
                  <a:gd name="connsiteX8" fmla="*/ 390525 w 590550"/>
                  <a:gd name="connsiteY8" fmla="*/ 38100 h 762000"/>
                  <a:gd name="connsiteX9" fmla="*/ 352425 w 590550"/>
                  <a:gd name="connsiteY9" fmla="*/ 0 h 762000"/>
                  <a:gd name="connsiteX10" fmla="*/ 238125 w 590550"/>
                  <a:gd name="connsiteY10" fmla="*/ 0 h 762000"/>
                  <a:gd name="connsiteX11" fmla="*/ 200025 w 590550"/>
                  <a:gd name="connsiteY11" fmla="*/ 38100 h 762000"/>
                  <a:gd name="connsiteX12" fmla="*/ 200025 w 590550"/>
                  <a:gd name="connsiteY12" fmla="*/ 57150 h 762000"/>
                  <a:gd name="connsiteX13" fmla="*/ 38100 w 590550"/>
                  <a:gd name="connsiteY13" fmla="*/ 57150 h 762000"/>
                  <a:gd name="connsiteX14" fmla="*/ 0 w 590550"/>
                  <a:gd name="connsiteY14" fmla="*/ 95250 h 762000"/>
                  <a:gd name="connsiteX15" fmla="*/ 0 w 590550"/>
                  <a:gd name="connsiteY15" fmla="*/ 137160 h 762000"/>
                  <a:gd name="connsiteX16" fmla="*/ 10478 w 590550"/>
                  <a:gd name="connsiteY16" fmla="*/ 147638 h 762000"/>
                  <a:gd name="connsiteX17" fmla="*/ 12382 w 590550"/>
                  <a:gd name="connsiteY17" fmla="*/ 149543 h 762000"/>
                  <a:gd name="connsiteX18" fmla="*/ 12382 w 590550"/>
                  <a:gd name="connsiteY18" fmla="*/ 149543 h 762000"/>
                  <a:gd name="connsiteX19" fmla="*/ 57150 w 590550"/>
                  <a:gd name="connsiteY19" fmla="*/ 194310 h 762000"/>
                  <a:gd name="connsiteX20" fmla="*/ 57150 w 590550"/>
                  <a:gd name="connsiteY20" fmla="*/ 114300 h 762000"/>
                  <a:gd name="connsiteX21" fmla="*/ 161925 w 590550"/>
                  <a:gd name="connsiteY21" fmla="*/ 114300 h 762000"/>
                  <a:gd name="connsiteX22" fmla="*/ 161925 w 590550"/>
                  <a:gd name="connsiteY22" fmla="*/ 171450 h 762000"/>
                  <a:gd name="connsiteX23" fmla="*/ 428625 w 590550"/>
                  <a:gd name="connsiteY23" fmla="*/ 171450 h 762000"/>
                  <a:gd name="connsiteX24" fmla="*/ 428625 w 590550"/>
                  <a:gd name="connsiteY24" fmla="*/ 114300 h 762000"/>
                  <a:gd name="connsiteX25" fmla="*/ 533400 w 590550"/>
                  <a:gd name="connsiteY25" fmla="*/ 114300 h 762000"/>
                  <a:gd name="connsiteX26" fmla="*/ 533400 w 590550"/>
                  <a:gd name="connsiteY26" fmla="*/ 704850 h 762000"/>
                  <a:gd name="connsiteX27" fmla="*/ 57150 w 590550"/>
                  <a:gd name="connsiteY27" fmla="*/ 704850 h 762000"/>
                  <a:gd name="connsiteX28" fmla="*/ 57150 w 590550"/>
                  <a:gd name="connsiteY28" fmla="*/ 415290 h 762000"/>
                  <a:gd name="connsiteX29" fmla="*/ 0 w 590550"/>
                  <a:gd name="connsiteY29" fmla="*/ 358140 h 762000"/>
                  <a:gd name="connsiteX30" fmla="*/ 323850 w 590550"/>
                  <a:gd name="connsiteY30" fmla="*/ 66675 h 762000"/>
                  <a:gd name="connsiteX31" fmla="*/ 295275 w 590550"/>
                  <a:gd name="connsiteY31" fmla="*/ 95250 h 762000"/>
                  <a:gd name="connsiteX32" fmla="*/ 266700 w 590550"/>
                  <a:gd name="connsiteY32" fmla="*/ 66675 h 762000"/>
                  <a:gd name="connsiteX33" fmla="*/ 295275 w 590550"/>
                  <a:gd name="connsiteY33" fmla="*/ 38100 h 762000"/>
                  <a:gd name="connsiteX34" fmla="*/ 315278 w 590550"/>
                  <a:gd name="connsiteY34" fmla="*/ 46672 h 762000"/>
                  <a:gd name="connsiteX35" fmla="*/ 323850 w 590550"/>
                  <a:gd name="connsiteY35" fmla="*/ 66675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550" h="762000">
                    <a:moveTo>
                      <a:pt x="0" y="358140"/>
                    </a:moveTo>
                    <a:lnTo>
                      <a:pt x="0" y="723900"/>
                    </a:lnTo>
                    <a:cubicBezTo>
                      <a:pt x="0" y="744855"/>
                      <a:pt x="17145" y="762000"/>
                      <a:pt x="38100" y="762000"/>
                    </a:cubicBezTo>
                    <a:lnTo>
                      <a:pt x="552450" y="762000"/>
                    </a:lnTo>
                    <a:cubicBezTo>
                      <a:pt x="573405" y="762000"/>
                      <a:pt x="590550" y="744855"/>
                      <a:pt x="590550" y="723900"/>
                    </a:cubicBezTo>
                    <a:lnTo>
                      <a:pt x="590550" y="95250"/>
                    </a:lnTo>
                    <a:cubicBezTo>
                      <a:pt x="590550" y="74295"/>
                      <a:pt x="573405" y="57150"/>
                      <a:pt x="552450" y="57150"/>
                    </a:cubicBezTo>
                    <a:lnTo>
                      <a:pt x="390525" y="57150"/>
                    </a:lnTo>
                    <a:lnTo>
                      <a:pt x="390525" y="38100"/>
                    </a:lnTo>
                    <a:cubicBezTo>
                      <a:pt x="390525" y="17145"/>
                      <a:pt x="373380" y="0"/>
                      <a:pt x="352425" y="0"/>
                    </a:cubicBezTo>
                    <a:lnTo>
                      <a:pt x="238125" y="0"/>
                    </a:lnTo>
                    <a:cubicBezTo>
                      <a:pt x="217170" y="0"/>
                      <a:pt x="200025" y="17145"/>
                      <a:pt x="200025" y="38100"/>
                    </a:cubicBezTo>
                    <a:lnTo>
                      <a:pt x="200025" y="57150"/>
                    </a:lnTo>
                    <a:lnTo>
                      <a:pt x="38100" y="57150"/>
                    </a:lnTo>
                    <a:cubicBezTo>
                      <a:pt x="17145" y="57150"/>
                      <a:pt x="0" y="74295"/>
                      <a:pt x="0" y="95250"/>
                    </a:cubicBezTo>
                    <a:lnTo>
                      <a:pt x="0" y="137160"/>
                    </a:lnTo>
                    <a:lnTo>
                      <a:pt x="10478" y="147638"/>
                    </a:lnTo>
                    <a:lnTo>
                      <a:pt x="12382" y="149543"/>
                    </a:lnTo>
                    <a:lnTo>
                      <a:pt x="12382" y="149543"/>
                    </a:lnTo>
                    <a:lnTo>
                      <a:pt x="57150" y="194310"/>
                    </a:lnTo>
                    <a:lnTo>
                      <a:pt x="57150" y="114300"/>
                    </a:lnTo>
                    <a:lnTo>
                      <a:pt x="161925" y="114300"/>
                    </a:lnTo>
                    <a:lnTo>
                      <a:pt x="161925" y="171450"/>
                    </a:lnTo>
                    <a:lnTo>
                      <a:pt x="428625" y="171450"/>
                    </a:lnTo>
                    <a:lnTo>
                      <a:pt x="428625" y="114300"/>
                    </a:lnTo>
                    <a:lnTo>
                      <a:pt x="533400" y="114300"/>
                    </a:lnTo>
                    <a:lnTo>
                      <a:pt x="533400" y="704850"/>
                    </a:lnTo>
                    <a:lnTo>
                      <a:pt x="57150" y="704850"/>
                    </a:lnTo>
                    <a:lnTo>
                      <a:pt x="57150" y="415290"/>
                    </a:lnTo>
                    <a:lnTo>
                      <a:pt x="0" y="358140"/>
                    </a:lnTo>
                    <a:close/>
                    <a:moveTo>
                      <a:pt x="323850" y="66675"/>
                    </a:moveTo>
                    <a:cubicBezTo>
                      <a:pt x="323850" y="82868"/>
                      <a:pt x="311468" y="95250"/>
                      <a:pt x="295275" y="95250"/>
                    </a:cubicBezTo>
                    <a:cubicBezTo>
                      <a:pt x="279083" y="95250"/>
                      <a:pt x="266700" y="82868"/>
                      <a:pt x="266700" y="66675"/>
                    </a:cubicBezTo>
                    <a:cubicBezTo>
                      <a:pt x="266700" y="50483"/>
                      <a:pt x="279083" y="38100"/>
                      <a:pt x="295275" y="38100"/>
                    </a:cubicBezTo>
                    <a:cubicBezTo>
                      <a:pt x="302895" y="38100"/>
                      <a:pt x="310515" y="40958"/>
                      <a:pt x="315278" y="46672"/>
                    </a:cubicBezTo>
                    <a:cubicBezTo>
                      <a:pt x="320993" y="51435"/>
                      <a:pt x="323850" y="59055"/>
                      <a:pt x="323850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A8D86E56-FD25-E566-8885-C0A9F2E25BFF}"/>
                  </a:ext>
                </a:extLst>
              </p:cNvPr>
              <p:cNvSpPr/>
              <p:nvPr/>
            </p:nvSpPr>
            <p:spPr>
              <a:xfrm>
                <a:off x="979846" y="5924096"/>
                <a:ext cx="222885" cy="38100"/>
              </a:xfrm>
              <a:custGeom>
                <a:avLst/>
                <a:gdLst>
                  <a:gd name="connsiteX0" fmla="*/ 222885 w 222885"/>
                  <a:gd name="connsiteY0" fmla="*/ 0 h 38100"/>
                  <a:gd name="connsiteX1" fmla="*/ 0 w 222885"/>
                  <a:gd name="connsiteY1" fmla="*/ 0 h 38100"/>
                  <a:gd name="connsiteX2" fmla="*/ 38100 w 222885"/>
                  <a:gd name="connsiteY2" fmla="*/ 38100 h 38100"/>
                  <a:gd name="connsiteX3" fmla="*/ 222885 w 2228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885" h="38100">
                    <a:moveTo>
                      <a:pt x="2228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2228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B9C1BB6-E7C3-D33B-11D4-8C4302A7725E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021186-D847-45AF-B3B8-C41960115A0B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선행 연구 </a:t>
            </a: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커뮤니티 비즈니스 </a:t>
            </a: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3BF13019-0127-40C5-E1E5-36AC87E87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75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선행연구분석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9C1BB6-E7C3-D33B-11D4-8C4302A7725E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B021186-D847-45AF-B3B8-C41960115A0B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선행 연구 </a:t>
            </a: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커뮤니티 비즈니스 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D75C42A4-E790-6C3D-3034-4C40A7ACA0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149379"/>
              </p:ext>
            </p:extLst>
          </p:nvPr>
        </p:nvGraphicFramePr>
        <p:xfrm>
          <a:off x="641781" y="2155021"/>
          <a:ext cx="10926332" cy="4327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5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55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연구자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spc="-6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연구주제</a:t>
                      </a:r>
                      <a:endParaRPr lang="ko-KR" altLang="en-US" sz="1600" b="1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1200" spc="-6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주요 분석내용</a:t>
                      </a:r>
                      <a:endParaRPr lang="ko-KR" altLang="en-US" sz="1600" b="1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2934">
                <a:tc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o-KR" altLang="en-US" sz="1400" b="1" kern="1200" spc="-6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 Unicode MS" panose="020B0604020202020204" pitchFamily="50" charset="-127"/>
                        </a:rPr>
                        <a:t>루어투어</a:t>
                      </a:r>
                      <a:endParaRPr lang="en-US" altLang="ko-KR" sz="1400" b="1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  <a:endParaRPr lang="ko-KR" altLang="en-US" sz="1400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</a:p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Maecenas porttitor congue massa. </a:t>
                      </a:r>
                    </a:p>
                    <a:p>
                      <a:pPr marL="177800" indent="-1778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Pellentesque habitant morbi tristique senectus et netus et malesuada fames ac turpis. </a:t>
                      </a:r>
                      <a:endParaRPr lang="en-US" altLang="ko-KR" sz="1400" spc="-30" dirty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2934">
                <a:tc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o-KR" altLang="en-US" sz="1400" b="1" kern="1200" spc="-6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 Unicode MS" panose="020B0604020202020204" pitchFamily="50" charset="-127"/>
                        </a:rPr>
                        <a:t>루어투어</a:t>
                      </a:r>
                      <a:endParaRPr lang="en-US" altLang="ko-KR" sz="1400" b="1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  <a:endParaRPr lang="ko-KR" altLang="en-US" sz="1400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</a:p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Maecenas porttitor congue massa. </a:t>
                      </a:r>
                    </a:p>
                    <a:p>
                      <a:pPr marL="177800" indent="-1778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Pellentesque habitant morbi tristique senectus et netus et malesuada fames ac turpis. </a:t>
                      </a:r>
                      <a:endParaRPr lang="en-US" altLang="ko-KR" sz="1400" spc="-30" dirty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2934">
                <a:tc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o-KR" altLang="en-US" sz="1400" b="1" kern="1200" spc="-6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 Unicode MS" panose="020B0604020202020204" pitchFamily="50" charset="-127"/>
                        </a:rPr>
                        <a:t>루어투어</a:t>
                      </a:r>
                      <a:endParaRPr lang="en-US" altLang="ko-KR" sz="1400" b="1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  <a:endParaRPr lang="ko-KR" altLang="en-US" sz="1400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</a:p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Maecenas porttitor congue massa. </a:t>
                      </a:r>
                    </a:p>
                    <a:p>
                      <a:pPr marL="177800" indent="-1778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Pellentesque habitant morbi tristique senectus et netus et malesuada fames ac turpis. </a:t>
                      </a:r>
                      <a:endParaRPr lang="en-US" altLang="ko-KR" sz="1400" spc="-30" dirty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82934">
                <a:tc>
                  <a:txBody>
                    <a:bodyPr/>
                    <a:lstStyle/>
                    <a:p>
                      <a:pPr marL="0" indent="0" algn="ctr" defTabSz="1007943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o-KR" altLang="en-US" sz="1400" b="1" kern="1200" spc="-6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rial Unicode MS" panose="020B0604020202020204" pitchFamily="50" charset="-127"/>
                        </a:rPr>
                        <a:t>루어투어</a:t>
                      </a:r>
                      <a:endParaRPr lang="en-US" altLang="ko-KR" sz="1400" b="1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72000" marR="72000" marT="36000" marB="36000"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  <a:endParaRPr lang="ko-KR" altLang="en-US" sz="1400" kern="1200" spc="-6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 </a:t>
                      </a:r>
                    </a:p>
                    <a:p>
                      <a:pPr marL="177800" indent="-177800" latinLnBrk="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Maecenas porttitor congue massa. </a:t>
                      </a:r>
                    </a:p>
                    <a:p>
                      <a:pPr marL="177800" indent="-177800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spc="-3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Pellentesque habitant morbi tristique senectus et netus et malesuada fames ac turpis. </a:t>
                      </a:r>
                      <a:endParaRPr lang="en-US" altLang="ko-KR" sz="1400" spc="-30" dirty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2000" marR="7200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그림 2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7C68C131-2562-1491-6B62-91335A275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38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5EEE46D-5C96-D304-5760-5AB97C64A528}"/>
              </a:ext>
            </a:extLst>
          </p:cNvPr>
          <p:cNvSpPr/>
          <p:nvPr/>
        </p:nvSpPr>
        <p:spPr>
          <a:xfrm>
            <a:off x="6275630" y="2259449"/>
            <a:ext cx="345680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 가설</a:t>
            </a:r>
          </a:p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 모형</a:t>
            </a:r>
            <a:b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 대상 및 연구 절차</a:t>
            </a:r>
          </a:p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4.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자료처리 방법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E66E25F-A963-0643-CAEC-F51833AD9101}"/>
              </a:ext>
            </a:extLst>
          </p:cNvPr>
          <p:cNvSpPr/>
          <p:nvPr/>
        </p:nvSpPr>
        <p:spPr>
          <a:xfrm>
            <a:off x="6275630" y="1730856"/>
            <a:ext cx="2792170" cy="456138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defTabSz="457200" latinLnBrk="0">
              <a:defRPr/>
            </a:pPr>
            <a:r>
              <a:rPr lang="en-US" altLang="ko-KR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III. </a:t>
            </a:r>
            <a:r>
              <a:rPr lang="ko-KR" altLang="en-US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연구방법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692436D-CD48-45FC-773F-842528CB1F50}"/>
              </a:ext>
            </a:extLst>
          </p:cNvPr>
          <p:cNvSpPr/>
          <p:nvPr/>
        </p:nvSpPr>
        <p:spPr>
          <a:xfrm>
            <a:off x="751278" y="4259360"/>
            <a:ext cx="3479652" cy="646331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지역문화공간으로서의 역할 및 </a:t>
            </a:r>
            <a:b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179CC5A-8FF7-CDFB-8A39-F6356A5740A7}"/>
              </a:ext>
            </a:extLst>
          </p:cNvPr>
          <p:cNvSpPr/>
          <p:nvPr/>
        </p:nvSpPr>
        <p:spPr>
          <a:xfrm>
            <a:off x="751278" y="4816600"/>
            <a:ext cx="1495135" cy="523220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en-US" altLang="ko-KR" sz="28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6" name="그림 5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CF2736BD-7448-A10C-9777-F883C7A42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97" y="554551"/>
            <a:ext cx="2870200" cy="3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093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 가설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89A57A-699C-5218-1C03-633C784C3DFE}"/>
              </a:ext>
            </a:extLst>
          </p:cNvPr>
          <p:cNvSpPr txBox="1"/>
          <p:nvPr/>
        </p:nvSpPr>
        <p:spPr>
          <a:xfrm>
            <a:off x="515938" y="1077417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78249FB-F0A6-035B-52F9-765DEBD615D2}"/>
              </a:ext>
            </a:extLst>
          </p:cNvPr>
          <p:cNvGrpSpPr/>
          <p:nvPr/>
        </p:nvGrpSpPr>
        <p:grpSpPr>
          <a:xfrm>
            <a:off x="848809" y="2005935"/>
            <a:ext cx="1166258" cy="1184264"/>
            <a:chOff x="8027482" y="3762398"/>
            <a:chExt cx="974794" cy="989844"/>
          </a:xfrm>
        </p:grpSpPr>
        <p:sp>
          <p:nvSpPr>
            <p:cNvPr id="9" name="Oval 102">
              <a:extLst>
                <a:ext uri="{FF2B5EF4-FFF2-40B4-BE49-F238E27FC236}">
                  <a16:creationId xmlns:a16="http://schemas.microsoft.com/office/drawing/2014/main" id="{1375CC61-DBCD-C2BA-6788-B4215A08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7482" y="3762398"/>
              <a:ext cx="974794" cy="989844"/>
            </a:xfrm>
            <a:prstGeom prst="ellipse">
              <a:avLst/>
            </a:prstGeom>
            <a:solidFill>
              <a:srgbClr val="E6E6E6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553549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11071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660651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22142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76775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332130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87485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442840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/>
              <a:endParaRPr lang="ko-KR" altLang="en-US" spc="-3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" name="Oval 103">
              <a:extLst>
                <a:ext uri="{FF2B5EF4-FFF2-40B4-BE49-F238E27FC236}">
                  <a16:creationId xmlns:a16="http://schemas.microsoft.com/office/drawing/2014/main" id="{F296E837-627B-4063-2032-072D2904E3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8920" y="3845094"/>
              <a:ext cx="813151" cy="825705"/>
            </a:xfrm>
            <a:prstGeom prst="ellipse">
              <a:avLst/>
            </a:prstGeom>
            <a:solidFill>
              <a:schemeClr val="bg1"/>
            </a:solidFill>
            <a:ln w="79375" algn="ctr">
              <a:solidFill>
                <a:schemeClr val="accent5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553549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11071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660651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22142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76775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332130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87485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442840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/>
              <a:endParaRPr lang="ko-KR" altLang="en-US" spc="-3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F5CC645-449A-83DB-A8D8-F0FA36FACAF8}"/>
                </a:ext>
              </a:extLst>
            </p:cNvPr>
            <p:cNvSpPr/>
            <p:nvPr/>
          </p:nvSpPr>
          <p:spPr>
            <a:xfrm>
              <a:off x="8109056" y="4057197"/>
              <a:ext cx="813015" cy="4055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연구 </a:t>
              </a:r>
              <a:br>
                <a:rPr lang="en-US" altLang="ko-KR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가설 </a:t>
              </a:r>
              <a:r>
                <a:rPr lang="en-US" altLang="ko-KR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en-US" altLang="ko-KR" sz="1600" b="1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939AAD9-74D7-A715-98CA-7C89483AD128}"/>
              </a:ext>
            </a:extLst>
          </p:cNvPr>
          <p:cNvSpPr txBox="1"/>
          <p:nvPr/>
        </p:nvSpPr>
        <p:spPr>
          <a:xfrm>
            <a:off x="2015067" y="2042255"/>
            <a:ext cx="8812406" cy="11116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ctr" anchorCtr="0"/>
          <a:lstStyle>
            <a:defPPr>
              <a:defRPr lang="ko-KR"/>
            </a:defPPr>
            <a:lvl1pPr marL="177800" indent="-177800" defTabSz="457200" latinLnBrk="0">
              <a:lnSpc>
                <a:spcPct val="120000"/>
              </a:lnSpc>
              <a:buFont typeface="Arial" panose="020B0604020202020204" pitchFamily="34" charset="0"/>
              <a:buChar char="•"/>
              <a:defRPr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defTabSz="457200" latinLnBrk="0">
              <a:defRPr>
                <a:solidFill>
                  <a:schemeClr val="lt1"/>
                </a:solidFill>
              </a:defRPr>
            </a:lvl2pPr>
            <a:lvl3pPr defTabSz="457200" latinLnBrk="0">
              <a:defRPr>
                <a:solidFill>
                  <a:schemeClr val="lt1"/>
                </a:solidFill>
              </a:defRPr>
            </a:lvl3pPr>
            <a:lvl4pPr defTabSz="457200" latinLnBrk="0">
              <a:defRPr>
                <a:solidFill>
                  <a:schemeClr val="lt1"/>
                </a:solidFill>
              </a:defRPr>
            </a:lvl4pPr>
            <a:lvl5pPr defTabSz="457200" latinLnBrk="0">
              <a:defRPr>
                <a:solidFill>
                  <a:schemeClr val="lt1"/>
                </a:solidFill>
              </a:defRPr>
            </a:lvl5pPr>
            <a:lvl6pPr defTabSz="457200" latinLnBrk="0">
              <a:defRPr>
                <a:solidFill>
                  <a:schemeClr val="lt1"/>
                </a:solidFill>
              </a:defRPr>
            </a:lvl6pPr>
            <a:lvl7pPr defTabSz="457200" latinLnBrk="0">
              <a:defRPr>
                <a:solidFill>
                  <a:schemeClr val="lt1"/>
                </a:solidFill>
              </a:defRPr>
            </a:lvl7pPr>
            <a:lvl8pPr defTabSz="457200" latinLnBrk="0">
              <a:defRPr>
                <a:solidFill>
                  <a:schemeClr val="lt1"/>
                </a:solidFill>
              </a:defRPr>
            </a:lvl8pPr>
            <a:lvl9pPr defTabSz="457200" latinLnBrk="0"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b="1"/>
              <a:t>Lorem ipsum dolor sit amet, consectetuer adipiscing elit. Maecenas porttitor congue massa. </a:t>
            </a:r>
          </a:p>
          <a:p>
            <a:r>
              <a:rPr lang="en-US" altLang="ko-KR" b="1"/>
              <a:t>Fusce posuere, magna sed pulvinar ultricies, purus lectus malesuada libero, sit amet commodo magna eros quis urna.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4D9E56E-5247-73AA-460B-12C4E0D32B9B}"/>
              </a:ext>
            </a:extLst>
          </p:cNvPr>
          <p:cNvGrpSpPr/>
          <p:nvPr/>
        </p:nvGrpSpPr>
        <p:grpSpPr>
          <a:xfrm>
            <a:off x="848809" y="3448589"/>
            <a:ext cx="1166258" cy="1184264"/>
            <a:chOff x="8027482" y="3762398"/>
            <a:chExt cx="974794" cy="989844"/>
          </a:xfrm>
        </p:grpSpPr>
        <p:sp>
          <p:nvSpPr>
            <p:cNvPr id="23" name="Oval 102">
              <a:extLst>
                <a:ext uri="{FF2B5EF4-FFF2-40B4-BE49-F238E27FC236}">
                  <a16:creationId xmlns:a16="http://schemas.microsoft.com/office/drawing/2014/main" id="{7F743468-316E-2CB1-AAED-F5AB24950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7482" y="3762398"/>
              <a:ext cx="974794" cy="989844"/>
            </a:xfrm>
            <a:prstGeom prst="ellipse">
              <a:avLst/>
            </a:prstGeom>
            <a:solidFill>
              <a:srgbClr val="E6E6E6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553549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11071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660651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22142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76775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332130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87485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442840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/>
              <a:endParaRPr lang="ko-KR" altLang="en-US" spc="-3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" name="Oval 103">
              <a:extLst>
                <a:ext uri="{FF2B5EF4-FFF2-40B4-BE49-F238E27FC236}">
                  <a16:creationId xmlns:a16="http://schemas.microsoft.com/office/drawing/2014/main" id="{821FF06B-4B39-67BC-9DF1-D6FBC96A3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8920" y="3845094"/>
              <a:ext cx="813151" cy="825705"/>
            </a:xfrm>
            <a:prstGeom prst="ellipse">
              <a:avLst/>
            </a:prstGeom>
            <a:solidFill>
              <a:schemeClr val="bg1"/>
            </a:solidFill>
            <a:ln w="79375" algn="ctr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553549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11071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660651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22142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76775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332130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87485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442840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/>
              <a:endParaRPr lang="ko-KR" altLang="en-US" spc="-3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EC69629-8A8C-CAB8-D185-E458EE085F8D}"/>
                </a:ext>
              </a:extLst>
            </p:cNvPr>
            <p:cNvSpPr/>
            <p:nvPr/>
          </p:nvSpPr>
          <p:spPr>
            <a:xfrm>
              <a:off x="8109056" y="4057197"/>
              <a:ext cx="813015" cy="4055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연구 </a:t>
              </a:r>
              <a:br>
                <a:rPr lang="en-US" altLang="ko-KR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가설 </a:t>
              </a:r>
              <a:r>
                <a:rPr lang="en-US" altLang="ko-KR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en-US" altLang="ko-KR" sz="1600" b="1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774EFDB-3694-3767-0DEA-343721839E13}"/>
              </a:ext>
            </a:extLst>
          </p:cNvPr>
          <p:cNvSpPr txBox="1"/>
          <p:nvPr/>
        </p:nvSpPr>
        <p:spPr>
          <a:xfrm>
            <a:off x="2015067" y="3484909"/>
            <a:ext cx="8812406" cy="11116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ctr" anchorCtr="0"/>
          <a:lstStyle>
            <a:defPPr>
              <a:defRPr lang="ko-KR"/>
            </a:defPPr>
            <a:lvl1pPr marL="177800" indent="-177800" defTabSz="457200" latinLnBrk="0">
              <a:lnSpc>
                <a:spcPct val="120000"/>
              </a:lnSpc>
              <a:buFont typeface="Arial" panose="020B0604020202020204" pitchFamily="34" charset="0"/>
              <a:buChar char="•"/>
              <a:defRPr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defTabSz="457200" latinLnBrk="0">
              <a:defRPr>
                <a:solidFill>
                  <a:schemeClr val="lt1"/>
                </a:solidFill>
              </a:defRPr>
            </a:lvl2pPr>
            <a:lvl3pPr defTabSz="457200" latinLnBrk="0">
              <a:defRPr>
                <a:solidFill>
                  <a:schemeClr val="lt1"/>
                </a:solidFill>
              </a:defRPr>
            </a:lvl3pPr>
            <a:lvl4pPr defTabSz="457200" latinLnBrk="0">
              <a:defRPr>
                <a:solidFill>
                  <a:schemeClr val="lt1"/>
                </a:solidFill>
              </a:defRPr>
            </a:lvl4pPr>
            <a:lvl5pPr defTabSz="457200" latinLnBrk="0">
              <a:defRPr>
                <a:solidFill>
                  <a:schemeClr val="lt1"/>
                </a:solidFill>
              </a:defRPr>
            </a:lvl5pPr>
            <a:lvl6pPr defTabSz="457200" latinLnBrk="0">
              <a:defRPr>
                <a:solidFill>
                  <a:schemeClr val="lt1"/>
                </a:solidFill>
              </a:defRPr>
            </a:lvl6pPr>
            <a:lvl7pPr defTabSz="457200" latinLnBrk="0">
              <a:defRPr>
                <a:solidFill>
                  <a:schemeClr val="lt1"/>
                </a:solidFill>
              </a:defRPr>
            </a:lvl7pPr>
            <a:lvl8pPr defTabSz="457200" latinLnBrk="0">
              <a:defRPr>
                <a:solidFill>
                  <a:schemeClr val="lt1"/>
                </a:solidFill>
              </a:defRPr>
            </a:lvl8pPr>
            <a:lvl9pPr defTabSz="457200" latinLnBrk="0"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b="1"/>
              <a:t>Lorem ipsum dolor sit amet, consectetuer adipiscing elit. Maecenas porttitor congue massa. </a:t>
            </a:r>
          </a:p>
          <a:p>
            <a:r>
              <a:rPr lang="en-US" altLang="ko-KR" b="1"/>
              <a:t>Fusce posuere, magna sed pulvinar ultricies, purus lectus malesuada libero, sit amet commodo magna eros quis urna.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EC301FE-A6D9-199C-C957-37D98845D6AA}"/>
              </a:ext>
            </a:extLst>
          </p:cNvPr>
          <p:cNvGrpSpPr/>
          <p:nvPr/>
        </p:nvGrpSpPr>
        <p:grpSpPr>
          <a:xfrm>
            <a:off x="848809" y="4921660"/>
            <a:ext cx="1166258" cy="1184264"/>
            <a:chOff x="8027482" y="3762398"/>
            <a:chExt cx="974794" cy="989844"/>
          </a:xfrm>
        </p:grpSpPr>
        <p:sp>
          <p:nvSpPr>
            <p:cNvPr id="29" name="Oval 102">
              <a:extLst>
                <a:ext uri="{FF2B5EF4-FFF2-40B4-BE49-F238E27FC236}">
                  <a16:creationId xmlns:a16="http://schemas.microsoft.com/office/drawing/2014/main" id="{52C6F0AB-6BA2-1EAA-D8F5-F95243725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7482" y="3762398"/>
              <a:ext cx="974794" cy="989844"/>
            </a:xfrm>
            <a:prstGeom prst="ellipse">
              <a:avLst/>
            </a:prstGeom>
            <a:solidFill>
              <a:srgbClr val="E6E6E6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553549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11071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660651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22142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76775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332130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87485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442840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/>
              <a:endParaRPr lang="ko-KR" altLang="en-US" spc="-3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0" name="Oval 103">
              <a:extLst>
                <a:ext uri="{FF2B5EF4-FFF2-40B4-BE49-F238E27FC236}">
                  <a16:creationId xmlns:a16="http://schemas.microsoft.com/office/drawing/2014/main" id="{D3905FE6-3EED-4C77-ED60-E1D5A9E05B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8920" y="3845094"/>
              <a:ext cx="813151" cy="825705"/>
            </a:xfrm>
            <a:prstGeom prst="ellipse">
              <a:avLst/>
            </a:prstGeom>
            <a:solidFill>
              <a:schemeClr val="bg1"/>
            </a:solidFill>
            <a:ln w="79375" algn="ctr">
              <a:solidFill>
                <a:schemeClr val="accent1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553549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11071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660651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2214203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76775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3321305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87485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4428406" algn="l" defTabSz="1107103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algn="ctr"/>
              <a:endParaRPr lang="ko-KR" altLang="en-US" spc="-3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1BA647C6-B415-C779-01D9-3375872F5482}"/>
                </a:ext>
              </a:extLst>
            </p:cNvPr>
            <p:cNvSpPr/>
            <p:nvPr/>
          </p:nvSpPr>
          <p:spPr>
            <a:xfrm>
              <a:off x="8109056" y="4057197"/>
              <a:ext cx="813015" cy="40559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연구 </a:t>
              </a:r>
              <a:br>
                <a:rPr lang="en-US" altLang="ko-KR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ko-KR" altLang="en-US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가설 </a:t>
              </a:r>
              <a:r>
                <a:rPr lang="en-US" altLang="ko-KR" sz="1600" b="1" spc="-3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en-US" altLang="ko-KR" sz="1600" b="1" spc="-3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12F1CD2-9ADB-24D7-7066-27EA544EAA15}"/>
              </a:ext>
            </a:extLst>
          </p:cNvPr>
          <p:cNvSpPr txBox="1"/>
          <p:nvPr/>
        </p:nvSpPr>
        <p:spPr>
          <a:xfrm>
            <a:off x="2015067" y="4957980"/>
            <a:ext cx="8812406" cy="11116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ctr" anchorCtr="0"/>
          <a:lstStyle>
            <a:defPPr>
              <a:defRPr lang="ko-KR"/>
            </a:defPPr>
            <a:lvl1pPr marL="177800" indent="-177800" defTabSz="457200" latinLnBrk="0">
              <a:lnSpc>
                <a:spcPct val="120000"/>
              </a:lnSpc>
              <a:buFont typeface="Arial" panose="020B0604020202020204" pitchFamily="34" charset="0"/>
              <a:buChar char="•"/>
              <a:defRPr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defTabSz="457200" latinLnBrk="0">
              <a:defRPr>
                <a:solidFill>
                  <a:schemeClr val="lt1"/>
                </a:solidFill>
              </a:defRPr>
            </a:lvl2pPr>
            <a:lvl3pPr defTabSz="457200" latinLnBrk="0">
              <a:defRPr>
                <a:solidFill>
                  <a:schemeClr val="lt1"/>
                </a:solidFill>
              </a:defRPr>
            </a:lvl3pPr>
            <a:lvl4pPr defTabSz="457200" latinLnBrk="0">
              <a:defRPr>
                <a:solidFill>
                  <a:schemeClr val="lt1"/>
                </a:solidFill>
              </a:defRPr>
            </a:lvl4pPr>
            <a:lvl5pPr defTabSz="457200" latinLnBrk="0">
              <a:defRPr>
                <a:solidFill>
                  <a:schemeClr val="lt1"/>
                </a:solidFill>
              </a:defRPr>
            </a:lvl5pPr>
            <a:lvl6pPr defTabSz="457200" latinLnBrk="0">
              <a:defRPr>
                <a:solidFill>
                  <a:schemeClr val="lt1"/>
                </a:solidFill>
              </a:defRPr>
            </a:lvl6pPr>
            <a:lvl7pPr defTabSz="457200" latinLnBrk="0">
              <a:defRPr>
                <a:solidFill>
                  <a:schemeClr val="lt1"/>
                </a:solidFill>
              </a:defRPr>
            </a:lvl7pPr>
            <a:lvl8pPr defTabSz="457200" latinLnBrk="0">
              <a:defRPr>
                <a:solidFill>
                  <a:schemeClr val="lt1"/>
                </a:solidFill>
              </a:defRPr>
            </a:lvl8pPr>
            <a:lvl9pPr defTabSz="457200" latinLnBrk="0"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b="1"/>
              <a:t>Lorem ipsum dolor sit amet, consectetuer adipiscing elit. Maecenas porttitor congue massa. </a:t>
            </a:r>
          </a:p>
          <a:p>
            <a:r>
              <a:rPr lang="en-US" altLang="ko-KR" b="1"/>
              <a:t>Fusce posuere, magna sed pulvinar ultricies, purus lectus malesuada libero, sit amet commodo magna eros quis urna.</a:t>
            </a: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98020E93-262E-2E16-25BC-5B7C7DC57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476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 모형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89A57A-699C-5218-1C03-633C784C3DFE}"/>
              </a:ext>
            </a:extLst>
          </p:cNvPr>
          <p:cNvSpPr txBox="1"/>
          <p:nvPr/>
        </p:nvSpPr>
        <p:spPr>
          <a:xfrm>
            <a:off x="515938" y="1077417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19B09FD-FE7D-F018-41F2-6BA4B503B0B5}"/>
              </a:ext>
            </a:extLst>
          </p:cNvPr>
          <p:cNvSpPr/>
          <p:nvPr/>
        </p:nvSpPr>
        <p:spPr>
          <a:xfrm>
            <a:off x="1247013" y="2256103"/>
            <a:ext cx="3996635" cy="600232"/>
          </a:xfrm>
          <a:prstGeom prst="roundRect">
            <a:avLst>
              <a:gd name="adj" fmla="val 50000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</a:t>
            </a:r>
            <a:endParaRPr lang="ko-KR" altLang="en-US" sz="1600" b="1" spc="-62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D1B0A44-EF52-A2BE-97B4-8F3A6382D78C}"/>
              </a:ext>
            </a:extLst>
          </p:cNvPr>
          <p:cNvSpPr/>
          <p:nvPr/>
        </p:nvSpPr>
        <p:spPr>
          <a:xfrm>
            <a:off x="1247013" y="3321461"/>
            <a:ext cx="3996635" cy="600232"/>
          </a:xfrm>
          <a:prstGeom prst="roundRect">
            <a:avLst>
              <a:gd name="adj" fmla="val 50000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  <a:endParaRPr lang="ko-KR" altLang="en-US" sz="1600" b="1" spc="-62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358AF32-FA2B-EC30-39E9-66FF6D12B312}"/>
              </a:ext>
            </a:extLst>
          </p:cNvPr>
          <p:cNvSpPr/>
          <p:nvPr/>
        </p:nvSpPr>
        <p:spPr>
          <a:xfrm>
            <a:off x="1247013" y="4386819"/>
            <a:ext cx="3996635" cy="600232"/>
          </a:xfrm>
          <a:prstGeom prst="roundRect">
            <a:avLst>
              <a:gd name="adj" fmla="val 50000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posuere, magna sed pulvinar ultricies</a:t>
            </a:r>
            <a:endParaRPr lang="ko-KR" altLang="en-US" sz="1600" b="1" spc="-62">
              <a:ln>
                <a:solidFill>
                  <a:srgbClr val="4F81BD">
                    <a:shade val="50000"/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7903C-FA61-ABA2-A033-63735DFBE19C}"/>
              </a:ext>
            </a:extLst>
          </p:cNvPr>
          <p:cNvSpPr txBox="1"/>
          <p:nvPr/>
        </p:nvSpPr>
        <p:spPr>
          <a:xfrm>
            <a:off x="1348095" y="5441077"/>
            <a:ext cx="3794473" cy="46018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맑은 고딕"/>
              </a:rPr>
              <a:t>독립변수</a:t>
            </a:r>
            <a:endParaRPr lang="ko-KR" altLang="en-US" sz="14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92ADD8B1-4179-48B9-0375-3F3A73FAD150}"/>
              </a:ext>
            </a:extLst>
          </p:cNvPr>
          <p:cNvSpPr/>
          <p:nvPr/>
        </p:nvSpPr>
        <p:spPr>
          <a:xfrm>
            <a:off x="1196966" y="5192102"/>
            <a:ext cx="4096729" cy="18165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6B8B5EA-D2D6-5E5B-8F80-29F9FBF7F32B}"/>
              </a:ext>
            </a:extLst>
          </p:cNvPr>
          <p:cNvSpPr/>
          <p:nvPr/>
        </p:nvSpPr>
        <p:spPr>
          <a:xfrm>
            <a:off x="5895629" y="3013210"/>
            <a:ext cx="2230008" cy="1249407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  <a:endParaRPr lang="ko-KR" altLang="en-US" sz="14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8D8D200-E602-DB64-8F3C-01A88C403A58}"/>
              </a:ext>
            </a:extLst>
          </p:cNvPr>
          <p:cNvSpPr/>
          <p:nvPr/>
        </p:nvSpPr>
        <p:spPr>
          <a:xfrm>
            <a:off x="8765026" y="3013210"/>
            <a:ext cx="2230008" cy="1249407"/>
          </a:xfrm>
          <a:prstGeom prst="roundRect">
            <a:avLst>
              <a:gd name="adj" fmla="val 0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  <a:endParaRPr lang="ko-KR" altLang="en-US" sz="14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164BE087-6766-7D8C-736E-11081C46B8A9}"/>
              </a:ext>
            </a:extLst>
          </p:cNvPr>
          <p:cNvSpPr/>
          <p:nvPr/>
        </p:nvSpPr>
        <p:spPr>
          <a:xfrm>
            <a:off x="5895630" y="5192102"/>
            <a:ext cx="2230008" cy="18165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6073B56-B656-4FDF-1F8F-CC8B4BE39C6D}"/>
              </a:ext>
            </a:extLst>
          </p:cNvPr>
          <p:cNvSpPr/>
          <p:nvPr/>
        </p:nvSpPr>
        <p:spPr>
          <a:xfrm>
            <a:off x="8765026" y="5192102"/>
            <a:ext cx="2230008" cy="18165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8C3CB3-E401-7C5F-0265-89D1B2A81C5B}"/>
              </a:ext>
            </a:extLst>
          </p:cNvPr>
          <p:cNvSpPr txBox="1"/>
          <p:nvPr/>
        </p:nvSpPr>
        <p:spPr>
          <a:xfrm>
            <a:off x="5895628" y="5441077"/>
            <a:ext cx="2230010" cy="46018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맑은 고딕"/>
              </a:rPr>
              <a:t>조절변수</a:t>
            </a:r>
            <a:endParaRPr lang="ko-KR" altLang="en-US" sz="14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BF1CD7-038B-B8F0-EBAD-D384B92B0313}"/>
              </a:ext>
            </a:extLst>
          </p:cNvPr>
          <p:cNvSpPr txBox="1"/>
          <p:nvPr/>
        </p:nvSpPr>
        <p:spPr>
          <a:xfrm>
            <a:off x="8765024" y="5441077"/>
            <a:ext cx="2230010" cy="46018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맑은 고딕"/>
              </a:rPr>
              <a:t>종속변수</a:t>
            </a:r>
            <a:endParaRPr lang="ko-KR" altLang="en-US" sz="14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2E3248F4-1C09-1131-F91E-88E32830CB2F}"/>
              </a:ext>
            </a:extLst>
          </p:cNvPr>
          <p:cNvSpPr/>
          <p:nvPr/>
        </p:nvSpPr>
        <p:spPr>
          <a:xfrm>
            <a:off x="5250208" y="2578239"/>
            <a:ext cx="363978" cy="2119349"/>
          </a:xfrm>
          <a:custGeom>
            <a:avLst/>
            <a:gdLst>
              <a:gd name="connsiteX0" fmla="*/ 9832 w 393290"/>
              <a:gd name="connsiteY0" fmla="*/ 0 h 2064774"/>
              <a:gd name="connsiteX1" fmla="*/ 393290 w 393290"/>
              <a:gd name="connsiteY1" fmla="*/ 0 h 2064774"/>
              <a:gd name="connsiteX2" fmla="*/ 393290 w 393290"/>
              <a:gd name="connsiteY2" fmla="*/ 2064774 h 2064774"/>
              <a:gd name="connsiteX3" fmla="*/ 0 w 393290"/>
              <a:gd name="connsiteY3" fmla="*/ 2064774 h 2064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290" h="2064774">
                <a:moveTo>
                  <a:pt x="9832" y="0"/>
                </a:moveTo>
                <a:lnTo>
                  <a:pt x="393290" y="0"/>
                </a:lnTo>
                <a:lnTo>
                  <a:pt x="393290" y="2064774"/>
                </a:lnTo>
                <a:lnTo>
                  <a:pt x="0" y="2064774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677683D6-9964-0085-705E-F55F085DDCD1}"/>
              </a:ext>
            </a:extLst>
          </p:cNvPr>
          <p:cNvSpPr/>
          <p:nvPr/>
        </p:nvSpPr>
        <p:spPr>
          <a:xfrm>
            <a:off x="5245355" y="3641446"/>
            <a:ext cx="639388" cy="0"/>
          </a:xfrm>
          <a:custGeom>
            <a:avLst/>
            <a:gdLst>
              <a:gd name="connsiteX0" fmla="*/ 0 w 690880"/>
              <a:gd name="connsiteY0" fmla="*/ 0 h 0"/>
              <a:gd name="connsiteX1" fmla="*/ 690880 w 69088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0880">
                <a:moveTo>
                  <a:pt x="0" y="0"/>
                </a:moveTo>
                <a:lnTo>
                  <a:pt x="690880" y="0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D6DB6057-8730-675E-1567-709B8F05DF09}"/>
              </a:ext>
            </a:extLst>
          </p:cNvPr>
          <p:cNvSpPr/>
          <p:nvPr/>
        </p:nvSpPr>
        <p:spPr>
          <a:xfrm>
            <a:off x="8125637" y="3641446"/>
            <a:ext cx="639388" cy="0"/>
          </a:xfrm>
          <a:custGeom>
            <a:avLst/>
            <a:gdLst>
              <a:gd name="connsiteX0" fmla="*/ 0 w 690880"/>
              <a:gd name="connsiteY0" fmla="*/ 0 h 0"/>
              <a:gd name="connsiteX1" fmla="*/ 690880 w 69088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0880">
                <a:moveTo>
                  <a:pt x="0" y="0"/>
                </a:moveTo>
                <a:lnTo>
                  <a:pt x="690880" y="0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141DAAB5-E235-A6FB-8327-ED08DED33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50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 대상 및 연구 절차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94652-8291-3461-83F6-1339CE8329DE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D78B0C-333F-C5E2-5E96-A2B9F9F5FA9B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 대상 </a:t>
            </a: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A633AFC5-4597-03DF-AF96-256E7C2728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560725"/>
              </p:ext>
            </p:extLst>
          </p:nvPr>
        </p:nvGraphicFramePr>
        <p:xfrm>
          <a:off x="665016" y="2226733"/>
          <a:ext cx="10861968" cy="3966857"/>
        </p:xfrm>
        <a:graphic>
          <a:graphicData uri="http://schemas.openxmlformats.org/drawingml/2006/table">
            <a:tbl>
              <a:tblPr/>
              <a:tblGrid>
                <a:gridCol w="1904815">
                  <a:extLst>
                    <a:ext uri="{9D8B030D-6E8A-4147-A177-3AD203B41FA5}">
                      <a16:colId xmlns:a16="http://schemas.microsoft.com/office/drawing/2014/main" val="1797962970"/>
                    </a:ext>
                  </a:extLst>
                </a:gridCol>
                <a:gridCol w="8957153">
                  <a:extLst>
                    <a:ext uri="{9D8B030D-6E8A-4147-A177-3AD203B41FA5}">
                      <a16:colId xmlns:a16="http://schemas.microsoft.com/office/drawing/2014/main" val="3682479837"/>
                    </a:ext>
                  </a:extLst>
                </a:gridCol>
              </a:tblGrid>
              <a:tr h="4223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ln>
                            <a:solidFill>
                              <a:schemeClr val="accent5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 목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ln>
                            <a:solidFill>
                              <a:schemeClr val="accent5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 용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722156"/>
                  </a:ext>
                </a:extLst>
              </a:tr>
              <a:tr h="879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조사방법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0" kern="0" spc="0">
                          <a:ln>
                            <a:solidFill>
                              <a:schemeClr val="accent5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온라인 설문조사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655253"/>
                  </a:ext>
                </a:extLst>
              </a:tr>
              <a:tr h="8884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조사대상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0" kern="0" spc="-50" baseline="0">
                        <a:ln>
                          <a:solidFill>
                            <a:schemeClr val="accent5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281643"/>
                  </a:ext>
                </a:extLst>
              </a:tr>
              <a:tr h="8884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지역분배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0" kern="0" spc="-50" baseline="0">
                        <a:ln>
                          <a:solidFill>
                            <a:schemeClr val="accent5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498108"/>
                  </a:ext>
                </a:extLst>
              </a:tr>
              <a:tr h="8884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조사진행내용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0" kern="0" spc="-50" baseline="0">
                        <a:ln>
                          <a:solidFill>
                            <a:schemeClr val="accent5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893058"/>
                  </a:ext>
                </a:extLst>
              </a:tr>
            </a:tbl>
          </a:graphicData>
        </a:graphic>
      </p:graphicFrame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B13C862E-17FA-ECE4-F6A9-917CACCD2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59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 대상 및 연구 절차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94652-8291-3461-83F6-1339CE8329DE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D78B0C-333F-C5E2-5E96-A2B9F9F5FA9B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 절차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92FDD29B-DBA1-ED51-0529-67764CFD9C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080021"/>
              </p:ext>
            </p:extLst>
          </p:nvPr>
        </p:nvGraphicFramePr>
        <p:xfrm>
          <a:off x="623888" y="2396068"/>
          <a:ext cx="10941527" cy="3722920"/>
        </p:xfrm>
        <a:graphic>
          <a:graphicData uri="http://schemas.openxmlformats.org/drawingml/2006/table">
            <a:tbl>
              <a:tblPr/>
              <a:tblGrid>
                <a:gridCol w="3888845">
                  <a:extLst>
                    <a:ext uri="{9D8B030D-6E8A-4147-A177-3AD203B41FA5}">
                      <a16:colId xmlns:a16="http://schemas.microsoft.com/office/drawing/2014/main" val="2533415418"/>
                    </a:ext>
                  </a:extLst>
                </a:gridCol>
                <a:gridCol w="1007526">
                  <a:extLst>
                    <a:ext uri="{9D8B030D-6E8A-4147-A177-3AD203B41FA5}">
                      <a16:colId xmlns:a16="http://schemas.microsoft.com/office/drawing/2014/main" val="437674586"/>
                    </a:ext>
                  </a:extLst>
                </a:gridCol>
                <a:gridCol w="1007526">
                  <a:extLst>
                    <a:ext uri="{9D8B030D-6E8A-4147-A177-3AD203B41FA5}">
                      <a16:colId xmlns:a16="http://schemas.microsoft.com/office/drawing/2014/main" val="1676730956"/>
                    </a:ext>
                  </a:extLst>
                </a:gridCol>
                <a:gridCol w="1007526">
                  <a:extLst>
                    <a:ext uri="{9D8B030D-6E8A-4147-A177-3AD203B41FA5}">
                      <a16:colId xmlns:a16="http://schemas.microsoft.com/office/drawing/2014/main" val="3657036752"/>
                    </a:ext>
                  </a:extLst>
                </a:gridCol>
                <a:gridCol w="1007526">
                  <a:extLst>
                    <a:ext uri="{9D8B030D-6E8A-4147-A177-3AD203B41FA5}">
                      <a16:colId xmlns:a16="http://schemas.microsoft.com/office/drawing/2014/main" val="3481426357"/>
                    </a:ext>
                  </a:extLst>
                </a:gridCol>
                <a:gridCol w="1007526">
                  <a:extLst>
                    <a:ext uri="{9D8B030D-6E8A-4147-A177-3AD203B41FA5}">
                      <a16:colId xmlns:a16="http://schemas.microsoft.com/office/drawing/2014/main" val="2946400176"/>
                    </a:ext>
                  </a:extLst>
                </a:gridCol>
                <a:gridCol w="1007526">
                  <a:extLst>
                    <a:ext uri="{9D8B030D-6E8A-4147-A177-3AD203B41FA5}">
                      <a16:colId xmlns:a16="http://schemas.microsoft.com/office/drawing/2014/main" val="4167065524"/>
                    </a:ext>
                  </a:extLst>
                </a:gridCol>
                <a:gridCol w="1007526">
                  <a:extLst>
                    <a:ext uri="{9D8B030D-6E8A-4147-A177-3AD203B41FA5}">
                      <a16:colId xmlns:a16="http://schemas.microsoft.com/office/drawing/2014/main" val="3784993811"/>
                    </a:ext>
                  </a:extLst>
                </a:gridCol>
              </a:tblGrid>
              <a:tr h="4075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구분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’31.8</a:t>
                      </a: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월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</a:t>
                      </a: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월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10</a:t>
                      </a: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월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11</a:t>
                      </a: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월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</a:t>
                      </a: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월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’32. 01</a:t>
                      </a: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월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02</a:t>
                      </a: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월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463099"/>
                  </a:ext>
                </a:extLst>
              </a:tr>
              <a:tr h="4736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연구자료 수집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545476"/>
                  </a:ext>
                </a:extLst>
              </a:tr>
              <a:tr h="4736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연구계획 수립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804154"/>
                  </a:ext>
                </a:extLst>
              </a:tr>
              <a:tr h="4736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문헌 및 선행연구 고찰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7700931"/>
                  </a:ext>
                </a:extLst>
              </a:tr>
              <a:tr h="4736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온라인 설문작성 및 조사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382300"/>
                  </a:ext>
                </a:extLst>
              </a:tr>
              <a:tr h="4736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자료분석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830765"/>
                  </a:ext>
                </a:extLst>
              </a:tr>
              <a:tr h="4736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논문작성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126245"/>
                  </a:ext>
                </a:extLst>
              </a:tr>
              <a:tr h="4736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논문발표 및 논문제작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347858"/>
                  </a:ext>
                </a:extLst>
              </a:tr>
            </a:tbl>
          </a:graphicData>
        </a:graphic>
      </p:graphicFrame>
      <p:pic>
        <p:nvPicPr>
          <p:cNvPr id="3" name="그림 2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F36E2165-9397-75E4-1FE6-3B39A1A6C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45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4.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자료처리 방법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F3F9C7-5A02-EF3A-7700-56E9A47A1EB4}"/>
              </a:ext>
            </a:extLst>
          </p:cNvPr>
          <p:cNvSpPr txBox="1"/>
          <p:nvPr/>
        </p:nvSpPr>
        <p:spPr>
          <a:xfrm>
            <a:off x="515938" y="1077417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164ECCC1-76D3-7143-2647-5803D52D4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1491"/>
              </p:ext>
            </p:extLst>
          </p:nvPr>
        </p:nvGraphicFramePr>
        <p:xfrm>
          <a:off x="625236" y="2040464"/>
          <a:ext cx="10941528" cy="4150815"/>
        </p:xfrm>
        <a:graphic>
          <a:graphicData uri="http://schemas.openxmlformats.org/drawingml/2006/table">
            <a:tbl>
              <a:tblPr/>
              <a:tblGrid>
                <a:gridCol w="2678112">
                  <a:extLst>
                    <a:ext uri="{9D8B030D-6E8A-4147-A177-3AD203B41FA5}">
                      <a16:colId xmlns:a16="http://schemas.microsoft.com/office/drawing/2014/main" val="2533415418"/>
                    </a:ext>
                  </a:extLst>
                </a:gridCol>
                <a:gridCol w="8263416">
                  <a:extLst>
                    <a:ext uri="{9D8B030D-6E8A-4147-A177-3AD203B41FA5}">
                      <a16:colId xmlns:a16="http://schemas.microsoft.com/office/drawing/2014/main" val="3784993811"/>
                    </a:ext>
                  </a:extLst>
                </a:gridCol>
              </a:tblGrid>
              <a:tr h="396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8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자료처리방법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800" b="1" kern="0" spc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내용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463099"/>
                  </a:ext>
                </a:extLst>
              </a:tr>
              <a:tr h="68200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빈도분석 실시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</a:t>
                      </a: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545476"/>
                  </a:ext>
                </a:extLst>
              </a:tr>
              <a:tr h="6183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상관관계 분석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Maecenas porttitor congue massa. Fusce posuere, magna sed pulvinar ultricies</a:t>
                      </a: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804154"/>
                  </a:ext>
                </a:extLst>
              </a:tr>
              <a:tr h="6183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평군분석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Nunc viverra imperdiet enim. Fusce est. Vivamus a tellus.</a:t>
                      </a: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7700931"/>
                  </a:ext>
                </a:extLst>
              </a:tr>
              <a:tr h="6183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신뢰도 분석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Lorem ipsum dolor sit amet, consectetuer adipiscing elit.</a:t>
                      </a: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382300"/>
                  </a:ext>
                </a:extLst>
              </a:tr>
              <a:tr h="6088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변량분석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Maecenas porttitor congue massa. Fusce posuere, magna sed pulvinar ultricies</a:t>
                      </a: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5830765"/>
                  </a:ext>
                </a:extLst>
              </a:tr>
              <a:tr h="6088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-50" baseline="0">
                          <a:ln>
                            <a:solidFill>
                              <a:schemeClr val="accent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다중회기분석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400" spc="-30">
                          <a:ln>
                            <a:solidFill>
                              <a:prstClr val="white">
                                <a:lumMod val="75000"/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Nunc viverra imperdiet enim. Fusce est. Vivamus a tellus.</a:t>
                      </a:r>
                      <a:endParaRPr lang="ko-KR" altLang="en-US" sz="1400" b="0" kern="0" spc="0">
                        <a:ln>
                          <a:solidFill>
                            <a:schemeClr val="accent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347858"/>
                  </a:ext>
                </a:extLst>
              </a:tr>
            </a:tbl>
          </a:graphicData>
        </a:graphic>
      </p:graphicFrame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D9B3C184-5D13-0ACF-3298-063D11F8B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21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C182EBC-4011-F610-0963-B1F44A4D2699}"/>
              </a:ext>
            </a:extLst>
          </p:cNvPr>
          <p:cNvSpPr/>
          <p:nvPr/>
        </p:nvSpPr>
        <p:spPr>
          <a:xfrm>
            <a:off x="6275630" y="2259449"/>
            <a:ext cx="34568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연구결과</a:t>
            </a: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(1)</a:t>
            </a:r>
          </a:p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연구결과</a:t>
            </a: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(2)</a:t>
            </a:r>
          </a:p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논의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DD87C6F-0F79-E537-D500-0E42C96838BF}"/>
              </a:ext>
            </a:extLst>
          </p:cNvPr>
          <p:cNvSpPr/>
          <p:nvPr/>
        </p:nvSpPr>
        <p:spPr>
          <a:xfrm>
            <a:off x="6275629" y="1730856"/>
            <a:ext cx="2943057" cy="456138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defTabSz="457200" latinLnBrk="0">
              <a:defRPr/>
            </a:pPr>
            <a:r>
              <a:rPr lang="en-US" altLang="ko-KR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IV. </a:t>
            </a:r>
            <a:r>
              <a:rPr lang="ko-KR" altLang="en-US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 결과 및 논의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E7E7B98-53A8-419B-1BDD-C46A17DC4316}"/>
              </a:ext>
            </a:extLst>
          </p:cNvPr>
          <p:cNvSpPr/>
          <p:nvPr/>
        </p:nvSpPr>
        <p:spPr>
          <a:xfrm>
            <a:off x="751278" y="4259360"/>
            <a:ext cx="3479652" cy="646331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지역문화공간으로서의 역할 및 </a:t>
            </a:r>
            <a:b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C07F02-FE7C-28C5-70D7-F572E685CA6B}"/>
              </a:ext>
            </a:extLst>
          </p:cNvPr>
          <p:cNvSpPr/>
          <p:nvPr/>
        </p:nvSpPr>
        <p:spPr>
          <a:xfrm>
            <a:off x="751278" y="4816600"/>
            <a:ext cx="1495135" cy="523220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en-US" altLang="ko-KR" sz="28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2" name="그림 1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2583BA8A-A8A8-619E-EB5B-0D87F39C2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97" y="554551"/>
            <a:ext cx="2870200" cy="3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61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05B3A0-53F1-174F-1FB8-01596E1907C1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연구결과</a:t>
            </a:r>
            <a:endParaRPr kumimoji="0" lang="en-US" altLang="ko-KR" sz="2800" b="1" i="0" u="none" strike="noStrike" kern="1200" cap="none" spc="-150" normalizeH="0" baseline="0" noProof="0">
              <a:ln w="19050">
                <a:solidFill>
                  <a:srgbClr val="2A2F70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F936BD-57AD-00BE-E72A-727513DA9BDC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647C9-9272-FDFD-7062-12E059E931B7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연구결과 </a:t>
            </a: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커뮤니티 비즈니스 활성화 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4E11F50B-E448-38A8-AB04-B7FB29C2A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890235"/>
              </p:ext>
            </p:extLst>
          </p:nvPr>
        </p:nvGraphicFramePr>
        <p:xfrm>
          <a:off x="751901" y="2902714"/>
          <a:ext cx="5727621" cy="2288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524">
                  <a:extLst>
                    <a:ext uri="{9D8B030D-6E8A-4147-A177-3AD203B41FA5}">
                      <a16:colId xmlns:a16="http://schemas.microsoft.com/office/drawing/2014/main" val="1852181750"/>
                    </a:ext>
                  </a:extLst>
                </a:gridCol>
                <a:gridCol w="1145524">
                  <a:extLst>
                    <a:ext uri="{9D8B030D-6E8A-4147-A177-3AD203B41FA5}">
                      <a16:colId xmlns:a16="http://schemas.microsoft.com/office/drawing/2014/main" val="3661652942"/>
                    </a:ext>
                  </a:extLst>
                </a:gridCol>
                <a:gridCol w="1145524">
                  <a:extLst>
                    <a:ext uri="{9D8B030D-6E8A-4147-A177-3AD203B41FA5}">
                      <a16:colId xmlns:a16="http://schemas.microsoft.com/office/drawing/2014/main" val="1573554922"/>
                    </a:ext>
                  </a:extLst>
                </a:gridCol>
                <a:gridCol w="1175447">
                  <a:extLst>
                    <a:ext uri="{9D8B030D-6E8A-4147-A177-3AD203B41FA5}">
                      <a16:colId xmlns:a16="http://schemas.microsoft.com/office/drawing/2014/main" val="617598047"/>
                    </a:ext>
                  </a:extLst>
                </a:gridCol>
                <a:gridCol w="1115602">
                  <a:extLst>
                    <a:ext uri="{9D8B030D-6E8A-4147-A177-3AD203B41FA5}">
                      <a16:colId xmlns:a16="http://schemas.microsoft.com/office/drawing/2014/main" val="2901644772"/>
                    </a:ext>
                  </a:extLst>
                </a:gridCol>
              </a:tblGrid>
              <a:tr h="2770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구분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Style1</a:t>
                      </a:r>
                      <a:endParaRPr lang="ko-KR" altLang="en-US" sz="120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50" normalizeH="0" baseline="0" noProof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Style2</a:t>
                      </a:r>
                      <a:endParaRPr kumimoji="0" lang="ko-KR" altLang="en-US" sz="1200" b="1" i="0" u="none" strike="noStrike" kern="1200" cap="none" spc="-50" normalizeH="0" baseline="0" noProof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50" normalizeH="0" baseline="0" noProof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Style3</a:t>
                      </a:r>
                      <a:endParaRPr kumimoji="0" lang="ko-KR" altLang="en-US" sz="1200" b="1" i="0" u="none" strike="noStrike" kern="1200" cap="none" spc="-50" normalizeH="0" baseline="0" noProof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-50" normalizeH="0" baseline="0" noProof="0">
                          <a:ln>
                            <a:solidFill>
                              <a:prstClr val="white">
                                <a:alpha val="0"/>
                              </a:prst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Style4</a:t>
                      </a:r>
                      <a:endParaRPr kumimoji="0" lang="ko-KR" altLang="en-US" sz="1200" b="1" i="0" u="none" strike="noStrike" kern="1200" cap="none" spc="-50" normalizeH="0" baseline="0" noProof="0">
                        <a:ln>
                          <a:solidFill>
                            <a:prstClr val="white">
                              <a:alpha val="0"/>
                            </a:prst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860217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525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667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223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639734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B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156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784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5325995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587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356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782790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354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239766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E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256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354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502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466185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298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252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995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311941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G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359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345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092489"/>
                  </a:ext>
                </a:extLst>
              </a:tr>
              <a:tr h="2150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kern="1200" spc="-5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</a:t>
                      </a:r>
                      <a:endParaRPr lang="ko-KR" altLang="en-US" sz="1050" b="1" kern="1200" spc="-5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587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257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ln>
                            <a:solidFill>
                              <a:schemeClr val="bg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-</a:t>
                      </a:r>
                      <a:endParaRPr lang="ko-KR" altLang="en-US" sz="1050" kern="1200">
                        <a:ln>
                          <a:solidFill>
                            <a:schemeClr val="bg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750475"/>
                  </a:ext>
                </a:extLst>
              </a:tr>
            </a:tbl>
          </a:graphicData>
        </a:graphic>
      </p:graphicFrame>
      <p:grpSp>
        <p:nvGrpSpPr>
          <p:cNvPr id="6" name="그룹 5">
            <a:extLst>
              <a:ext uri="{FF2B5EF4-FFF2-40B4-BE49-F238E27FC236}">
                <a16:creationId xmlns:a16="http://schemas.microsoft.com/office/drawing/2014/main" id="{A6802C1E-64C6-A981-780C-2EAE85FA3AF2}"/>
              </a:ext>
            </a:extLst>
          </p:cNvPr>
          <p:cNvGrpSpPr/>
          <p:nvPr/>
        </p:nvGrpSpPr>
        <p:grpSpPr>
          <a:xfrm>
            <a:off x="6814460" y="2171482"/>
            <a:ext cx="4456288" cy="2828969"/>
            <a:chOff x="6810814" y="3682937"/>
            <a:chExt cx="4456288" cy="2828969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A496600A-21C0-4FBB-A7E0-C0E41B0ADC8A}"/>
                </a:ext>
              </a:extLst>
            </p:cNvPr>
            <p:cNvGrpSpPr/>
            <p:nvPr/>
          </p:nvGrpSpPr>
          <p:grpSpPr>
            <a:xfrm>
              <a:off x="6810814" y="4008596"/>
              <a:ext cx="4429893" cy="2176178"/>
              <a:chOff x="723900" y="2575560"/>
              <a:chExt cx="5288280" cy="3063240"/>
            </a:xfrm>
          </p:grpSpPr>
          <p:sp>
            <p:nvSpPr>
              <p:cNvPr id="18" name="사각형: 둥근 위쪽 모서리 17">
                <a:extLst>
                  <a:ext uri="{FF2B5EF4-FFF2-40B4-BE49-F238E27FC236}">
                    <a16:creationId xmlns:a16="http://schemas.microsoft.com/office/drawing/2014/main" id="{DAA413D5-ADA3-DCB8-ADB7-CEFF1C42CF39}"/>
                  </a:ext>
                </a:extLst>
              </p:cNvPr>
              <p:cNvSpPr/>
              <p:nvPr/>
            </p:nvSpPr>
            <p:spPr>
              <a:xfrm>
                <a:off x="1037984" y="3634740"/>
                <a:ext cx="589055" cy="1994414"/>
              </a:xfrm>
              <a:prstGeom prst="round2SameRect">
                <a:avLst>
                  <a:gd name="adj1" fmla="val 42238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9" name="사각형: 둥근 위쪽 모서리 18">
                <a:extLst>
                  <a:ext uri="{FF2B5EF4-FFF2-40B4-BE49-F238E27FC236}">
                    <a16:creationId xmlns:a16="http://schemas.microsoft.com/office/drawing/2014/main" id="{4A152645-6835-87EE-D52E-40821D10B859}"/>
                  </a:ext>
                </a:extLst>
              </p:cNvPr>
              <p:cNvSpPr/>
              <p:nvPr/>
            </p:nvSpPr>
            <p:spPr>
              <a:xfrm>
                <a:off x="2064779" y="4023360"/>
                <a:ext cx="589055" cy="1605794"/>
              </a:xfrm>
              <a:prstGeom prst="round2SameRect">
                <a:avLst>
                  <a:gd name="adj1" fmla="val 42238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0" name="사각형: 둥근 위쪽 모서리 19">
                <a:extLst>
                  <a:ext uri="{FF2B5EF4-FFF2-40B4-BE49-F238E27FC236}">
                    <a16:creationId xmlns:a16="http://schemas.microsoft.com/office/drawing/2014/main" id="{41988EBE-B6A6-F4B5-1095-DF10AEFAB0F1}"/>
                  </a:ext>
                </a:extLst>
              </p:cNvPr>
              <p:cNvSpPr/>
              <p:nvPr/>
            </p:nvSpPr>
            <p:spPr>
              <a:xfrm>
                <a:off x="3091574" y="3467100"/>
                <a:ext cx="589055" cy="2162054"/>
              </a:xfrm>
              <a:prstGeom prst="round2SameRect">
                <a:avLst>
                  <a:gd name="adj1" fmla="val 42238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1" name="사각형: 둥근 위쪽 모서리 20">
                <a:extLst>
                  <a:ext uri="{FF2B5EF4-FFF2-40B4-BE49-F238E27FC236}">
                    <a16:creationId xmlns:a16="http://schemas.microsoft.com/office/drawing/2014/main" id="{C4567574-850C-B510-A321-A568FCBD6309}"/>
                  </a:ext>
                </a:extLst>
              </p:cNvPr>
              <p:cNvSpPr/>
              <p:nvPr/>
            </p:nvSpPr>
            <p:spPr>
              <a:xfrm>
                <a:off x="4118369" y="2849880"/>
                <a:ext cx="589055" cy="2779274"/>
              </a:xfrm>
              <a:prstGeom prst="round2SameRect">
                <a:avLst>
                  <a:gd name="adj1" fmla="val 42238"/>
                  <a:gd name="adj2" fmla="val 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2" name="사각형: 둥근 위쪽 모서리 21">
                <a:extLst>
                  <a:ext uri="{FF2B5EF4-FFF2-40B4-BE49-F238E27FC236}">
                    <a16:creationId xmlns:a16="http://schemas.microsoft.com/office/drawing/2014/main" id="{6DDE8C27-3E58-B85A-EFF0-1BD9CD2FC216}"/>
                  </a:ext>
                </a:extLst>
              </p:cNvPr>
              <p:cNvSpPr/>
              <p:nvPr/>
            </p:nvSpPr>
            <p:spPr>
              <a:xfrm>
                <a:off x="5145164" y="2575560"/>
                <a:ext cx="589055" cy="3053594"/>
              </a:xfrm>
              <a:prstGeom prst="round2SameRect">
                <a:avLst>
                  <a:gd name="adj1" fmla="val 42238"/>
                  <a:gd name="adj2" fmla="val 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343A2EAC-531E-91C3-2215-E0539877FE9E}"/>
                  </a:ext>
                </a:extLst>
              </p:cNvPr>
              <p:cNvSpPr/>
              <p:nvPr/>
            </p:nvSpPr>
            <p:spPr>
              <a:xfrm>
                <a:off x="723900" y="5638800"/>
                <a:ext cx="5288280" cy="0"/>
              </a:xfrm>
              <a:custGeom>
                <a:avLst/>
                <a:gdLst>
                  <a:gd name="connsiteX0" fmla="*/ 0 w 5288280"/>
                  <a:gd name="connsiteY0" fmla="*/ 0 h 0"/>
                  <a:gd name="connsiteX1" fmla="*/ 5288280 w 528828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288280">
                    <a:moveTo>
                      <a:pt x="0" y="0"/>
                    </a:moveTo>
                    <a:lnTo>
                      <a:pt x="5288280" y="0"/>
                    </a:lnTo>
                  </a:path>
                </a:pathLst>
              </a:custGeom>
              <a:noFill/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EE643A97-F7BB-86CF-50E5-655A5238B579}"/>
                </a:ext>
              </a:extLst>
            </p:cNvPr>
            <p:cNvSpPr/>
            <p:nvPr/>
          </p:nvSpPr>
          <p:spPr>
            <a:xfrm>
              <a:off x="7073916" y="4404690"/>
              <a:ext cx="493440" cy="3010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125</a:t>
              </a:r>
              <a:endParaRPr lang="ko-KR" altLang="en-US" sz="120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F550E1B8-87C5-50A2-E3C8-16B3D0CB1D0E}"/>
                </a:ext>
              </a:extLst>
            </p:cNvPr>
            <p:cNvSpPr/>
            <p:nvPr/>
          </p:nvSpPr>
          <p:spPr>
            <a:xfrm>
              <a:off x="7934043" y="4711479"/>
              <a:ext cx="493440" cy="3010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105</a:t>
              </a:r>
              <a:endParaRPr lang="ko-KR" altLang="en-US" sz="120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AB8FB46-8998-A413-84AE-74AEE671608E}"/>
                </a:ext>
              </a:extLst>
            </p:cNvPr>
            <p:cNvSpPr/>
            <p:nvPr/>
          </p:nvSpPr>
          <p:spPr>
            <a:xfrm>
              <a:off x="8779041" y="4308227"/>
              <a:ext cx="493440" cy="3010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130</a:t>
              </a:r>
              <a:endParaRPr lang="ko-KR" altLang="en-US" sz="120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5E8538DB-0E1F-89D1-0F1D-84005A66BEF5}"/>
                </a:ext>
              </a:extLst>
            </p:cNvPr>
            <p:cNvSpPr/>
            <p:nvPr/>
          </p:nvSpPr>
          <p:spPr>
            <a:xfrm>
              <a:off x="9619149" y="3856915"/>
              <a:ext cx="493440" cy="3010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140</a:t>
              </a:r>
              <a:endParaRPr lang="ko-KR" altLang="en-US" sz="120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50ECEEA-80B1-8B26-B06A-4727F1105590}"/>
                </a:ext>
              </a:extLst>
            </p:cNvPr>
            <p:cNvSpPr/>
            <p:nvPr/>
          </p:nvSpPr>
          <p:spPr>
            <a:xfrm>
              <a:off x="10219593" y="3682937"/>
              <a:ext cx="1047509" cy="30104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b="1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148</a:t>
              </a:r>
              <a:endParaRPr lang="ko-KR" altLang="en-US" sz="1200" b="1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FC5111F3-6D39-1491-F798-739EEDA2FC9B}"/>
                </a:ext>
              </a:extLst>
            </p:cNvPr>
            <p:cNvSpPr/>
            <p:nvPr/>
          </p:nvSpPr>
          <p:spPr>
            <a:xfrm>
              <a:off x="6889048" y="6236959"/>
              <a:ext cx="863176" cy="27494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5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2021</a:t>
              </a:r>
              <a:endParaRPr lang="ko-KR" altLang="en-US" sz="105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1B00430-A923-9E56-1C6A-B709AA8A8B1D}"/>
                </a:ext>
              </a:extLst>
            </p:cNvPr>
            <p:cNvSpPr/>
            <p:nvPr/>
          </p:nvSpPr>
          <p:spPr>
            <a:xfrm>
              <a:off x="7749176" y="6236959"/>
              <a:ext cx="863176" cy="27494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5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2031</a:t>
              </a:r>
              <a:endParaRPr lang="ko-KR" altLang="en-US" sz="105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E1D47D4-E0A3-3ED4-330A-2EE3030B2F39}"/>
                </a:ext>
              </a:extLst>
            </p:cNvPr>
            <p:cNvSpPr/>
            <p:nvPr/>
          </p:nvSpPr>
          <p:spPr>
            <a:xfrm>
              <a:off x="8609302" y="6236959"/>
              <a:ext cx="863176" cy="27494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5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2041</a:t>
              </a:r>
              <a:endParaRPr lang="ko-KR" altLang="en-US" sz="105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129EABC-FB89-1DB6-373F-FAA972366A5A}"/>
                </a:ext>
              </a:extLst>
            </p:cNvPr>
            <p:cNvSpPr/>
            <p:nvPr/>
          </p:nvSpPr>
          <p:spPr>
            <a:xfrm>
              <a:off x="9469430" y="6236959"/>
              <a:ext cx="863176" cy="27494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5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2051</a:t>
              </a:r>
              <a:endParaRPr lang="ko-KR" altLang="en-US" sz="105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95469D3F-BEEC-C38A-816E-1A9FD85A9FAD}"/>
                </a:ext>
              </a:extLst>
            </p:cNvPr>
            <p:cNvSpPr/>
            <p:nvPr/>
          </p:nvSpPr>
          <p:spPr>
            <a:xfrm>
              <a:off x="10329556" y="6236959"/>
              <a:ext cx="863176" cy="27494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050" spc="-70">
                  <a:ln>
                    <a:solidFill>
                      <a:schemeClr val="tx2">
                        <a:tint val="1000"/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2061</a:t>
              </a:r>
              <a:endParaRPr lang="ko-KR" altLang="en-US" sz="1050" spc="-70" dirty="0">
                <a:ln>
                  <a:solidFill>
                    <a:schemeClr val="tx2">
                      <a:tint val="1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DFFEE6B-96AD-C6EA-42A6-9CDB770D2377}"/>
              </a:ext>
            </a:extLst>
          </p:cNvPr>
          <p:cNvSpPr/>
          <p:nvPr/>
        </p:nvSpPr>
        <p:spPr>
          <a:xfrm>
            <a:off x="776017" y="2315373"/>
            <a:ext cx="5809490" cy="509398"/>
          </a:xfrm>
          <a:prstGeom prst="rect">
            <a:avLst/>
          </a:prstGeom>
        </p:spPr>
        <p:txBody>
          <a:bodyPr wrap="square" lIns="76803" tIns="41924" rIns="76803" bIns="41924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1200" b="1" spc="-18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Table1. </a:t>
            </a:r>
            <a:r>
              <a:rPr lang="en-US" altLang="ko-KR" sz="1200" spc="-18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Regional and degree-specific practices and terminologies Regional and degree-specific practices and terminologies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CB2080C-30A9-EDB6-95D7-D1666E65CAAF}"/>
              </a:ext>
            </a:extLst>
          </p:cNvPr>
          <p:cNvSpPr/>
          <p:nvPr/>
        </p:nvSpPr>
        <p:spPr>
          <a:xfrm>
            <a:off x="6925384" y="5000451"/>
            <a:ext cx="4270994" cy="287799"/>
          </a:xfrm>
          <a:prstGeom prst="rect">
            <a:avLst/>
          </a:prstGeom>
        </p:spPr>
        <p:txBody>
          <a:bodyPr wrap="square" lIns="83845" tIns="41924" rIns="83845" bIns="41924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1200" b="1" spc="-18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Fig1. </a:t>
            </a:r>
            <a:r>
              <a:rPr lang="en-US" altLang="ko-KR" sz="1200" spc="-18">
                <a:ln>
                  <a:solidFill>
                    <a:schemeClr val="accent1">
                      <a:alpha val="0"/>
                    </a:schemeClr>
                  </a:solidFill>
                </a:ln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Structure and presentation style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2BD0A849-2456-62B5-2A0D-2338FDB88207}"/>
              </a:ext>
            </a:extLst>
          </p:cNvPr>
          <p:cNvSpPr/>
          <p:nvPr/>
        </p:nvSpPr>
        <p:spPr>
          <a:xfrm>
            <a:off x="515937" y="5466385"/>
            <a:ext cx="11160125" cy="1003702"/>
          </a:xfrm>
          <a:prstGeom prst="roundRect">
            <a:avLst>
              <a:gd name="adj" fmla="val 13015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D0AAEE-A50A-3C7F-656A-4144D329D828}"/>
              </a:ext>
            </a:extLst>
          </p:cNvPr>
          <p:cNvSpPr txBox="1"/>
          <p:nvPr/>
        </p:nvSpPr>
        <p:spPr>
          <a:xfrm>
            <a:off x="1450382" y="5545043"/>
            <a:ext cx="998971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b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est. Vivamus a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F8C1495-3979-E205-D951-0CDF687C02DC}"/>
              </a:ext>
            </a:extLst>
          </p:cNvPr>
          <p:cNvGrpSpPr/>
          <p:nvPr/>
        </p:nvGrpSpPr>
        <p:grpSpPr>
          <a:xfrm>
            <a:off x="783930" y="5658960"/>
            <a:ext cx="618553" cy="618553"/>
            <a:chOff x="783930" y="5561317"/>
            <a:chExt cx="618553" cy="618553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7B1FD014-3FDA-0C49-AF45-91F4745E74B3}"/>
                </a:ext>
              </a:extLst>
            </p:cNvPr>
            <p:cNvSpPr/>
            <p:nvPr/>
          </p:nvSpPr>
          <p:spPr>
            <a:xfrm>
              <a:off x="783930" y="5561317"/>
              <a:ext cx="618553" cy="618553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ko-KR" altLang="en-US" sz="1400" b="1" spc="-24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1893C6E6-6A4C-4CB3-9741-E96D91C8B144}"/>
                </a:ext>
              </a:extLst>
            </p:cNvPr>
            <p:cNvGrpSpPr/>
            <p:nvPr/>
          </p:nvGrpSpPr>
          <p:grpSpPr>
            <a:xfrm>
              <a:off x="888300" y="5701275"/>
              <a:ext cx="326118" cy="338637"/>
              <a:chOff x="583202" y="5533571"/>
              <a:chExt cx="733830" cy="762000"/>
            </a:xfrm>
            <a:solidFill>
              <a:schemeClr val="bg1"/>
            </a:solidFill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AEF34A2A-EA08-81F9-383C-DB539E2F66F4}"/>
                  </a:ext>
                </a:extLst>
              </p:cNvPr>
              <p:cNvSpPr/>
              <p:nvPr/>
            </p:nvSpPr>
            <p:spPr>
              <a:xfrm>
                <a:off x="648377" y="5703115"/>
                <a:ext cx="373379" cy="373380"/>
              </a:xfrm>
              <a:custGeom>
                <a:avLst/>
                <a:gdLst>
                  <a:gd name="connsiteX0" fmla="*/ 320040 w 373379"/>
                  <a:gd name="connsiteY0" fmla="*/ 280035 h 373380"/>
                  <a:gd name="connsiteX1" fmla="*/ 335280 w 373379"/>
                  <a:gd name="connsiteY1" fmla="*/ 326708 h 373380"/>
                  <a:gd name="connsiteX2" fmla="*/ 326707 w 373379"/>
                  <a:gd name="connsiteY2" fmla="*/ 335280 h 373380"/>
                  <a:gd name="connsiteX3" fmla="*/ 280035 w 373379"/>
                  <a:gd name="connsiteY3" fmla="*/ 320040 h 373380"/>
                  <a:gd name="connsiteX4" fmla="*/ 279082 w 373379"/>
                  <a:gd name="connsiteY4" fmla="*/ 319088 h 373380"/>
                  <a:gd name="connsiteX5" fmla="*/ 280035 w 373379"/>
                  <a:gd name="connsiteY5" fmla="*/ 280988 h 373380"/>
                  <a:gd name="connsiteX6" fmla="*/ 320040 w 373379"/>
                  <a:gd name="connsiteY6" fmla="*/ 280035 h 373380"/>
                  <a:gd name="connsiteX7" fmla="*/ 0 w 373379"/>
                  <a:gd name="connsiteY7" fmla="*/ 70485 h 373380"/>
                  <a:gd name="connsiteX8" fmla="*/ 268605 w 373379"/>
                  <a:gd name="connsiteY8" fmla="*/ 339090 h 373380"/>
                  <a:gd name="connsiteX9" fmla="*/ 373380 w 373379"/>
                  <a:gd name="connsiteY9" fmla="*/ 373380 h 373380"/>
                  <a:gd name="connsiteX10" fmla="*/ 339090 w 373379"/>
                  <a:gd name="connsiteY10" fmla="*/ 269558 h 373380"/>
                  <a:gd name="connsiteX11" fmla="*/ 70485 w 373379"/>
                  <a:gd name="connsiteY11" fmla="*/ 0 h 373380"/>
                  <a:gd name="connsiteX12" fmla="*/ 0 w 373379"/>
                  <a:gd name="connsiteY12" fmla="*/ 70485 h 37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3379" h="373380">
                    <a:moveTo>
                      <a:pt x="320040" y="280035"/>
                    </a:moveTo>
                    <a:lnTo>
                      <a:pt x="335280" y="326708"/>
                    </a:lnTo>
                    <a:lnTo>
                      <a:pt x="326707" y="335280"/>
                    </a:lnTo>
                    <a:lnTo>
                      <a:pt x="280035" y="320040"/>
                    </a:lnTo>
                    <a:cubicBezTo>
                      <a:pt x="280035" y="320040"/>
                      <a:pt x="280035" y="320040"/>
                      <a:pt x="279082" y="319088"/>
                    </a:cubicBezTo>
                    <a:cubicBezTo>
                      <a:pt x="268605" y="308610"/>
                      <a:pt x="268605" y="291465"/>
                      <a:pt x="280035" y="280988"/>
                    </a:cubicBezTo>
                    <a:cubicBezTo>
                      <a:pt x="291465" y="270510"/>
                      <a:pt x="308610" y="269558"/>
                      <a:pt x="320040" y="280035"/>
                    </a:cubicBezTo>
                    <a:close/>
                    <a:moveTo>
                      <a:pt x="0" y="70485"/>
                    </a:moveTo>
                    <a:lnTo>
                      <a:pt x="268605" y="339090"/>
                    </a:lnTo>
                    <a:lnTo>
                      <a:pt x="373380" y="373380"/>
                    </a:lnTo>
                    <a:lnTo>
                      <a:pt x="339090" y="269558"/>
                    </a:lnTo>
                    <a:lnTo>
                      <a:pt x="70485" y="0"/>
                    </a:lnTo>
                    <a:lnTo>
                      <a:pt x="0" y="704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F31A8B28-1BE8-1B16-5832-F508C2949A18}"/>
                  </a:ext>
                </a:extLst>
              </p:cNvPr>
              <p:cNvSpPr/>
              <p:nvPr/>
            </p:nvSpPr>
            <p:spPr>
              <a:xfrm>
                <a:off x="583202" y="5638584"/>
                <a:ext cx="114704" cy="114061"/>
              </a:xfrm>
              <a:custGeom>
                <a:avLst/>
                <a:gdLst>
                  <a:gd name="connsiteX0" fmla="*/ 5167 w 114704"/>
                  <a:gd name="connsiteY0" fmla="*/ 46434 h 114061"/>
                  <a:gd name="connsiteX1" fmla="*/ 7072 w 114704"/>
                  <a:gd name="connsiteY1" fmla="*/ 75962 h 114061"/>
                  <a:gd name="connsiteX2" fmla="*/ 45172 w 114704"/>
                  <a:gd name="connsiteY2" fmla="*/ 114062 h 114061"/>
                  <a:gd name="connsiteX3" fmla="*/ 114704 w 114704"/>
                  <a:gd name="connsiteY3" fmla="*/ 44529 h 114061"/>
                  <a:gd name="connsiteX4" fmla="*/ 76604 w 114704"/>
                  <a:gd name="connsiteY4" fmla="*/ 6429 h 114061"/>
                  <a:gd name="connsiteX5" fmla="*/ 76604 w 114704"/>
                  <a:gd name="connsiteY5" fmla="*/ 6429 h 114061"/>
                  <a:gd name="connsiteX6" fmla="*/ 46124 w 114704"/>
                  <a:gd name="connsiteY6" fmla="*/ 6429 h 114061"/>
                  <a:gd name="connsiteX7" fmla="*/ 7072 w 114704"/>
                  <a:gd name="connsiteY7" fmla="*/ 45482 h 114061"/>
                  <a:gd name="connsiteX8" fmla="*/ 5167 w 114704"/>
                  <a:gd name="connsiteY8" fmla="*/ 46434 h 114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704" h="114061">
                    <a:moveTo>
                      <a:pt x="5167" y="46434"/>
                    </a:moveTo>
                    <a:cubicBezTo>
                      <a:pt x="-2453" y="55007"/>
                      <a:pt x="-1501" y="68342"/>
                      <a:pt x="7072" y="75962"/>
                    </a:cubicBezTo>
                    <a:lnTo>
                      <a:pt x="45172" y="114062"/>
                    </a:lnTo>
                    <a:lnTo>
                      <a:pt x="114704" y="44529"/>
                    </a:lnTo>
                    <a:lnTo>
                      <a:pt x="76604" y="6429"/>
                    </a:lnTo>
                    <a:cubicBezTo>
                      <a:pt x="76604" y="6429"/>
                      <a:pt x="76604" y="6429"/>
                      <a:pt x="76604" y="6429"/>
                    </a:cubicBezTo>
                    <a:cubicBezTo>
                      <a:pt x="68032" y="-2143"/>
                      <a:pt x="53744" y="-2143"/>
                      <a:pt x="46124" y="6429"/>
                    </a:cubicBezTo>
                    <a:lnTo>
                      <a:pt x="7072" y="45482"/>
                    </a:lnTo>
                    <a:cubicBezTo>
                      <a:pt x="6119" y="45482"/>
                      <a:pt x="6119" y="46434"/>
                      <a:pt x="5167" y="464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0C6562FA-7335-E5FB-9CF4-742C548FF23F}"/>
                  </a:ext>
                </a:extLst>
              </p:cNvPr>
              <p:cNvSpPr/>
              <p:nvPr/>
            </p:nvSpPr>
            <p:spPr>
              <a:xfrm>
                <a:off x="1038901" y="6038396"/>
                <a:ext cx="163830" cy="38100"/>
              </a:xfrm>
              <a:custGeom>
                <a:avLst/>
                <a:gdLst>
                  <a:gd name="connsiteX0" fmla="*/ 163830 w 163830"/>
                  <a:gd name="connsiteY0" fmla="*/ 0 h 38100"/>
                  <a:gd name="connsiteX1" fmla="*/ 0 w 163830"/>
                  <a:gd name="connsiteY1" fmla="*/ 0 h 38100"/>
                  <a:gd name="connsiteX2" fmla="*/ 13335 w 163830"/>
                  <a:gd name="connsiteY2" fmla="*/ 38100 h 38100"/>
                  <a:gd name="connsiteX3" fmla="*/ 163830 w 16383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830" h="38100">
                    <a:moveTo>
                      <a:pt x="163830" y="0"/>
                    </a:moveTo>
                    <a:lnTo>
                      <a:pt x="0" y="0"/>
                    </a:lnTo>
                    <a:lnTo>
                      <a:pt x="13335" y="38100"/>
                    </a:lnTo>
                    <a:lnTo>
                      <a:pt x="16383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ECD9DED7-21ED-D722-A1A3-F35BBE7B3252}"/>
                  </a:ext>
                </a:extLst>
              </p:cNvPr>
              <p:cNvSpPr/>
              <p:nvPr/>
            </p:nvSpPr>
            <p:spPr>
              <a:xfrm>
                <a:off x="865546" y="5809796"/>
                <a:ext cx="337185" cy="38100"/>
              </a:xfrm>
              <a:custGeom>
                <a:avLst/>
                <a:gdLst>
                  <a:gd name="connsiteX0" fmla="*/ 337185 w 337185"/>
                  <a:gd name="connsiteY0" fmla="*/ 0 h 38100"/>
                  <a:gd name="connsiteX1" fmla="*/ 0 w 337185"/>
                  <a:gd name="connsiteY1" fmla="*/ 0 h 38100"/>
                  <a:gd name="connsiteX2" fmla="*/ 38100 w 337185"/>
                  <a:gd name="connsiteY2" fmla="*/ 38100 h 38100"/>
                  <a:gd name="connsiteX3" fmla="*/ 337185 w 3371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185" h="38100">
                    <a:moveTo>
                      <a:pt x="3371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3371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4B2F6EC1-42B3-1286-E334-CBC97D061CDC}"/>
                  </a:ext>
                </a:extLst>
              </p:cNvPr>
              <p:cNvSpPr/>
              <p:nvPr/>
            </p:nvSpPr>
            <p:spPr>
              <a:xfrm>
                <a:off x="726482" y="5533571"/>
                <a:ext cx="590550" cy="762000"/>
              </a:xfrm>
              <a:custGeom>
                <a:avLst/>
                <a:gdLst>
                  <a:gd name="connsiteX0" fmla="*/ 0 w 590550"/>
                  <a:gd name="connsiteY0" fmla="*/ 358140 h 762000"/>
                  <a:gd name="connsiteX1" fmla="*/ 0 w 590550"/>
                  <a:gd name="connsiteY1" fmla="*/ 723900 h 762000"/>
                  <a:gd name="connsiteX2" fmla="*/ 38100 w 590550"/>
                  <a:gd name="connsiteY2" fmla="*/ 762000 h 762000"/>
                  <a:gd name="connsiteX3" fmla="*/ 552450 w 590550"/>
                  <a:gd name="connsiteY3" fmla="*/ 762000 h 762000"/>
                  <a:gd name="connsiteX4" fmla="*/ 590550 w 590550"/>
                  <a:gd name="connsiteY4" fmla="*/ 723900 h 762000"/>
                  <a:gd name="connsiteX5" fmla="*/ 590550 w 590550"/>
                  <a:gd name="connsiteY5" fmla="*/ 95250 h 762000"/>
                  <a:gd name="connsiteX6" fmla="*/ 552450 w 590550"/>
                  <a:gd name="connsiteY6" fmla="*/ 57150 h 762000"/>
                  <a:gd name="connsiteX7" fmla="*/ 390525 w 590550"/>
                  <a:gd name="connsiteY7" fmla="*/ 57150 h 762000"/>
                  <a:gd name="connsiteX8" fmla="*/ 390525 w 590550"/>
                  <a:gd name="connsiteY8" fmla="*/ 38100 h 762000"/>
                  <a:gd name="connsiteX9" fmla="*/ 352425 w 590550"/>
                  <a:gd name="connsiteY9" fmla="*/ 0 h 762000"/>
                  <a:gd name="connsiteX10" fmla="*/ 238125 w 590550"/>
                  <a:gd name="connsiteY10" fmla="*/ 0 h 762000"/>
                  <a:gd name="connsiteX11" fmla="*/ 200025 w 590550"/>
                  <a:gd name="connsiteY11" fmla="*/ 38100 h 762000"/>
                  <a:gd name="connsiteX12" fmla="*/ 200025 w 590550"/>
                  <a:gd name="connsiteY12" fmla="*/ 57150 h 762000"/>
                  <a:gd name="connsiteX13" fmla="*/ 38100 w 590550"/>
                  <a:gd name="connsiteY13" fmla="*/ 57150 h 762000"/>
                  <a:gd name="connsiteX14" fmla="*/ 0 w 590550"/>
                  <a:gd name="connsiteY14" fmla="*/ 95250 h 762000"/>
                  <a:gd name="connsiteX15" fmla="*/ 0 w 590550"/>
                  <a:gd name="connsiteY15" fmla="*/ 137160 h 762000"/>
                  <a:gd name="connsiteX16" fmla="*/ 10478 w 590550"/>
                  <a:gd name="connsiteY16" fmla="*/ 147638 h 762000"/>
                  <a:gd name="connsiteX17" fmla="*/ 12382 w 590550"/>
                  <a:gd name="connsiteY17" fmla="*/ 149543 h 762000"/>
                  <a:gd name="connsiteX18" fmla="*/ 12382 w 590550"/>
                  <a:gd name="connsiteY18" fmla="*/ 149543 h 762000"/>
                  <a:gd name="connsiteX19" fmla="*/ 57150 w 590550"/>
                  <a:gd name="connsiteY19" fmla="*/ 194310 h 762000"/>
                  <a:gd name="connsiteX20" fmla="*/ 57150 w 590550"/>
                  <a:gd name="connsiteY20" fmla="*/ 114300 h 762000"/>
                  <a:gd name="connsiteX21" fmla="*/ 161925 w 590550"/>
                  <a:gd name="connsiteY21" fmla="*/ 114300 h 762000"/>
                  <a:gd name="connsiteX22" fmla="*/ 161925 w 590550"/>
                  <a:gd name="connsiteY22" fmla="*/ 171450 h 762000"/>
                  <a:gd name="connsiteX23" fmla="*/ 428625 w 590550"/>
                  <a:gd name="connsiteY23" fmla="*/ 171450 h 762000"/>
                  <a:gd name="connsiteX24" fmla="*/ 428625 w 590550"/>
                  <a:gd name="connsiteY24" fmla="*/ 114300 h 762000"/>
                  <a:gd name="connsiteX25" fmla="*/ 533400 w 590550"/>
                  <a:gd name="connsiteY25" fmla="*/ 114300 h 762000"/>
                  <a:gd name="connsiteX26" fmla="*/ 533400 w 590550"/>
                  <a:gd name="connsiteY26" fmla="*/ 704850 h 762000"/>
                  <a:gd name="connsiteX27" fmla="*/ 57150 w 590550"/>
                  <a:gd name="connsiteY27" fmla="*/ 704850 h 762000"/>
                  <a:gd name="connsiteX28" fmla="*/ 57150 w 590550"/>
                  <a:gd name="connsiteY28" fmla="*/ 415290 h 762000"/>
                  <a:gd name="connsiteX29" fmla="*/ 0 w 590550"/>
                  <a:gd name="connsiteY29" fmla="*/ 358140 h 762000"/>
                  <a:gd name="connsiteX30" fmla="*/ 323850 w 590550"/>
                  <a:gd name="connsiteY30" fmla="*/ 66675 h 762000"/>
                  <a:gd name="connsiteX31" fmla="*/ 295275 w 590550"/>
                  <a:gd name="connsiteY31" fmla="*/ 95250 h 762000"/>
                  <a:gd name="connsiteX32" fmla="*/ 266700 w 590550"/>
                  <a:gd name="connsiteY32" fmla="*/ 66675 h 762000"/>
                  <a:gd name="connsiteX33" fmla="*/ 295275 w 590550"/>
                  <a:gd name="connsiteY33" fmla="*/ 38100 h 762000"/>
                  <a:gd name="connsiteX34" fmla="*/ 315278 w 590550"/>
                  <a:gd name="connsiteY34" fmla="*/ 46672 h 762000"/>
                  <a:gd name="connsiteX35" fmla="*/ 323850 w 590550"/>
                  <a:gd name="connsiteY35" fmla="*/ 66675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550" h="762000">
                    <a:moveTo>
                      <a:pt x="0" y="358140"/>
                    </a:moveTo>
                    <a:lnTo>
                      <a:pt x="0" y="723900"/>
                    </a:lnTo>
                    <a:cubicBezTo>
                      <a:pt x="0" y="744855"/>
                      <a:pt x="17145" y="762000"/>
                      <a:pt x="38100" y="762000"/>
                    </a:cubicBezTo>
                    <a:lnTo>
                      <a:pt x="552450" y="762000"/>
                    </a:lnTo>
                    <a:cubicBezTo>
                      <a:pt x="573405" y="762000"/>
                      <a:pt x="590550" y="744855"/>
                      <a:pt x="590550" y="723900"/>
                    </a:cubicBezTo>
                    <a:lnTo>
                      <a:pt x="590550" y="95250"/>
                    </a:lnTo>
                    <a:cubicBezTo>
                      <a:pt x="590550" y="74295"/>
                      <a:pt x="573405" y="57150"/>
                      <a:pt x="552450" y="57150"/>
                    </a:cubicBezTo>
                    <a:lnTo>
                      <a:pt x="390525" y="57150"/>
                    </a:lnTo>
                    <a:lnTo>
                      <a:pt x="390525" y="38100"/>
                    </a:lnTo>
                    <a:cubicBezTo>
                      <a:pt x="390525" y="17145"/>
                      <a:pt x="373380" y="0"/>
                      <a:pt x="352425" y="0"/>
                    </a:cubicBezTo>
                    <a:lnTo>
                      <a:pt x="238125" y="0"/>
                    </a:lnTo>
                    <a:cubicBezTo>
                      <a:pt x="217170" y="0"/>
                      <a:pt x="200025" y="17145"/>
                      <a:pt x="200025" y="38100"/>
                    </a:cubicBezTo>
                    <a:lnTo>
                      <a:pt x="200025" y="57150"/>
                    </a:lnTo>
                    <a:lnTo>
                      <a:pt x="38100" y="57150"/>
                    </a:lnTo>
                    <a:cubicBezTo>
                      <a:pt x="17145" y="57150"/>
                      <a:pt x="0" y="74295"/>
                      <a:pt x="0" y="95250"/>
                    </a:cubicBezTo>
                    <a:lnTo>
                      <a:pt x="0" y="137160"/>
                    </a:lnTo>
                    <a:lnTo>
                      <a:pt x="10478" y="147638"/>
                    </a:lnTo>
                    <a:lnTo>
                      <a:pt x="12382" y="149543"/>
                    </a:lnTo>
                    <a:lnTo>
                      <a:pt x="12382" y="149543"/>
                    </a:lnTo>
                    <a:lnTo>
                      <a:pt x="57150" y="194310"/>
                    </a:lnTo>
                    <a:lnTo>
                      <a:pt x="57150" y="114300"/>
                    </a:lnTo>
                    <a:lnTo>
                      <a:pt x="161925" y="114300"/>
                    </a:lnTo>
                    <a:lnTo>
                      <a:pt x="161925" y="171450"/>
                    </a:lnTo>
                    <a:lnTo>
                      <a:pt x="428625" y="171450"/>
                    </a:lnTo>
                    <a:lnTo>
                      <a:pt x="428625" y="114300"/>
                    </a:lnTo>
                    <a:lnTo>
                      <a:pt x="533400" y="114300"/>
                    </a:lnTo>
                    <a:lnTo>
                      <a:pt x="533400" y="704850"/>
                    </a:lnTo>
                    <a:lnTo>
                      <a:pt x="57150" y="704850"/>
                    </a:lnTo>
                    <a:lnTo>
                      <a:pt x="57150" y="415290"/>
                    </a:lnTo>
                    <a:lnTo>
                      <a:pt x="0" y="358140"/>
                    </a:lnTo>
                    <a:close/>
                    <a:moveTo>
                      <a:pt x="323850" y="66675"/>
                    </a:moveTo>
                    <a:cubicBezTo>
                      <a:pt x="323850" y="82868"/>
                      <a:pt x="311468" y="95250"/>
                      <a:pt x="295275" y="95250"/>
                    </a:cubicBezTo>
                    <a:cubicBezTo>
                      <a:pt x="279083" y="95250"/>
                      <a:pt x="266700" y="82868"/>
                      <a:pt x="266700" y="66675"/>
                    </a:cubicBezTo>
                    <a:cubicBezTo>
                      <a:pt x="266700" y="50483"/>
                      <a:pt x="279083" y="38100"/>
                      <a:pt x="295275" y="38100"/>
                    </a:cubicBezTo>
                    <a:cubicBezTo>
                      <a:pt x="302895" y="38100"/>
                      <a:pt x="310515" y="40958"/>
                      <a:pt x="315278" y="46672"/>
                    </a:cubicBezTo>
                    <a:cubicBezTo>
                      <a:pt x="320993" y="51435"/>
                      <a:pt x="323850" y="59055"/>
                      <a:pt x="323850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F5BBCDE9-3008-82F2-E50C-F5512EA6B5E6}"/>
                  </a:ext>
                </a:extLst>
              </p:cNvPr>
              <p:cNvSpPr/>
              <p:nvPr/>
            </p:nvSpPr>
            <p:spPr>
              <a:xfrm>
                <a:off x="979846" y="5924096"/>
                <a:ext cx="222885" cy="38100"/>
              </a:xfrm>
              <a:custGeom>
                <a:avLst/>
                <a:gdLst>
                  <a:gd name="connsiteX0" fmla="*/ 222885 w 222885"/>
                  <a:gd name="connsiteY0" fmla="*/ 0 h 38100"/>
                  <a:gd name="connsiteX1" fmla="*/ 0 w 222885"/>
                  <a:gd name="connsiteY1" fmla="*/ 0 h 38100"/>
                  <a:gd name="connsiteX2" fmla="*/ 38100 w 222885"/>
                  <a:gd name="connsiteY2" fmla="*/ 38100 h 38100"/>
                  <a:gd name="connsiteX3" fmla="*/ 222885 w 2228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885" h="38100">
                    <a:moveTo>
                      <a:pt x="2228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2228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pic>
        <p:nvPicPr>
          <p:cNvPr id="24" name="그림 2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9EC1C92D-1545-9704-4F87-35E22E225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47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89DAEF9F-9D39-4601-E8C4-D0B01A779431}"/>
              </a:ext>
            </a:extLst>
          </p:cNvPr>
          <p:cNvSpPr/>
          <p:nvPr/>
        </p:nvSpPr>
        <p:spPr>
          <a:xfrm>
            <a:off x="1786884" y="1234901"/>
            <a:ext cx="3479652" cy="646331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지역문화공간으로서의 역할 및 </a:t>
            </a:r>
            <a:b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51B261C-30E3-5CB2-5085-A0DC31ABE93B}"/>
              </a:ext>
            </a:extLst>
          </p:cNvPr>
          <p:cNvSpPr/>
          <p:nvPr/>
        </p:nvSpPr>
        <p:spPr>
          <a:xfrm>
            <a:off x="1786884" y="1881232"/>
            <a:ext cx="2567544" cy="830997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en-US" altLang="ko-KR" sz="48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5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Contents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E2C9F09-CCC1-27C1-A846-819405142C77}"/>
              </a:ext>
            </a:extLst>
          </p:cNvPr>
          <p:cNvGrpSpPr/>
          <p:nvPr/>
        </p:nvGrpSpPr>
        <p:grpSpPr>
          <a:xfrm>
            <a:off x="1786884" y="2998270"/>
            <a:ext cx="4027731" cy="2529003"/>
            <a:chOff x="1316984" y="2998270"/>
            <a:chExt cx="4027731" cy="2529003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0120A1EB-BD7B-7DBC-018D-BD8C31530430}"/>
                </a:ext>
              </a:extLst>
            </p:cNvPr>
            <p:cNvGrpSpPr/>
            <p:nvPr/>
          </p:nvGrpSpPr>
          <p:grpSpPr>
            <a:xfrm>
              <a:off x="1316984" y="2998270"/>
              <a:ext cx="4027730" cy="400110"/>
              <a:chOff x="6053026" y="3054509"/>
              <a:chExt cx="4027730" cy="400110"/>
            </a:xfrm>
          </p:grpSpPr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C1A0F92A-E762-EF89-EC7D-66A2A2C842D9}"/>
                  </a:ext>
                </a:extLst>
              </p:cNvPr>
              <p:cNvSpPr/>
              <p:nvPr/>
            </p:nvSpPr>
            <p:spPr>
              <a:xfrm>
                <a:off x="6419850" y="3054509"/>
                <a:ext cx="3660906" cy="40011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ko-KR" altLang="en-US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서론</a:t>
                </a:r>
              </a:p>
            </p:txBody>
          </p:sp>
          <p:sp>
            <p:nvSpPr>
              <p:cNvPr id="13" name="타원 12">
                <a:extLst>
                  <a:ext uri="{FF2B5EF4-FFF2-40B4-BE49-F238E27FC236}">
                    <a16:creationId xmlns:a16="http://schemas.microsoft.com/office/drawing/2014/main" id="{11CEF66A-15CF-4715-0A38-493C3E83121D}"/>
                  </a:ext>
                </a:extLst>
              </p:cNvPr>
              <p:cNvSpPr/>
              <p:nvPr/>
            </p:nvSpPr>
            <p:spPr>
              <a:xfrm>
                <a:off x="6053026" y="3071153"/>
                <a:ext cx="366824" cy="36682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I</a:t>
                </a:r>
                <a:endParaRPr lang="ko-KR" altLang="en-US" sz="20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2FB473E-A5C5-25CB-1FB0-87C7001600F5}"/>
                </a:ext>
              </a:extLst>
            </p:cNvPr>
            <p:cNvGrpSpPr/>
            <p:nvPr/>
          </p:nvGrpSpPr>
          <p:grpSpPr>
            <a:xfrm>
              <a:off x="1316984" y="3530493"/>
              <a:ext cx="4027731" cy="400110"/>
              <a:chOff x="6053026" y="3534777"/>
              <a:chExt cx="4027731" cy="400110"/>
            </a:xfrm>
          </p:grpSpPr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31CB969C-17C0-F6BA-1FB7-1441756D3B3E}"/>
                  </a:ext>
                </a:extLst>
              </p:cNvPr>
              <p:cNvSpPr/>
              <p:nvPr/>
            </p:nvSpPr>
            <p:spPr>
              <a:xfrm>
                <a:off x="6419851" y="3534777"/>
                <a:ext cx="3660906" cy="40011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ko-KR" altLang="en-US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이론적 고찰</a:t>
                </a:r>
              </a:p>
            </p:txBody>
          </p:sp>
          <p:sp>
            <p:nvSpPr>
              <p:cNvPr id="16" name="타원 15">
                <a:extLst>
                  <a:ext uri="{FF2B5EF4-FFF2-40B4-BE49-F238E27FC236}">
                    <a16:creationId xmlns:a16="http://schemas.microsoft.com/office/drawing/2014/main" id="{B1802DE0-2E7A-20AD-5DA2-627F7E8F1705}"/>
                  </a:ext>
                </a:extLst>
              </p:cNvPr>
              <p:cNvSpPr/>
              <p:nvPr/>
            </p:nvSpPr>
            <p:spPr>
              <a:xfrm>
                <a:off x="6053026" y="3551421"/>
                <a:ext cx="366824" cy="36682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II</a:t>
                </a:r>
                <a:endParaRPr lang="ko-KR" altLang="en-US" sz="20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C7FA545B-CE63-7BED-3F9E-B41F50B06340}"/>
                </a:ext>
              </a:extLst>
            </p:cNvPr>
            <p:cNvGrpSpPr/>
            <p:nvPr/>
          </p:nvGrpSpPr>
          <p:grpSpPr>
            <a:xfrm>
              <a:off x="1316984" y="4062716"/>
              <a:ext cx="4027731" cy="400110"/>
              <a:chOff x="6053026" y="3974497"/>
              <a:chExt cx="4027731" cy="400110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D6E385C4-6BC6-2DF3-8AD6-8395CFB2ECD2}"/>
                  </a:ext>
                </a:extLst>
              </p:cNvPr>
              <p:cNvSpPr/>
              <p:nvPr/>
            </p:nvSpPr>
            <p:spPr>
              <a:xfrm>
                <a:off x="6419851" y="3974497"/>
                <a:ext cx="3660906" cy="40011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ko-KR" altLang="en-US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연구 방법</a:t>
                </a:r>
              </a:p>
            </p:txBody>
          </p:sp>
          <p:sp>
            <p:nvSpPr>
              <p:cNvPr id="19" name="타원 18">
                <a:extLst>
                  <a:ext uri="{FF2B5EF4-FFF2-40B4-BE49-F238E27FC236}">
                    <a16:creationId xmlns:a16="http://schemas.microsoft.com/office/drawing/2014/main" id="{3E9402DE-504D-4637-8AD5-581065C7152A}"/>
                  </a:ext>
                </a:extLst>
              </p:cNvPr>
              <p:cNvSpPr/>
              <p:nvPr/>
            </p:nvSpPr>
            <p:spPr>
              <a:xfrm>
                <a:off x="6053026" y="3991141"/>
                <a:ext cx="366824" cy="36682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III</a:t>
                </a:r>
                <a:endParaRPr lang="ko-KR" altLang="en-US" sz="20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387395EA-96E7-E5B8-F11F-AE178E055DE4}"/>
                </a:ext>
              </a:extLst>
            </p:cNvPr>
            <p:cNvGrpSpPr/>
            <p:nvPr/>
          </p:nvGrpSpPr>
          <p:grpSpPr>
            <a:xfrm>
              <a:off x="1316984" y="4594939"/>
              <a:ext cx="4027730" cy="400110"/>
              <a:chOff x="6053026" y="4414217"/>
              <a:chExt cx="4027730" cy="400110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FFA0F915-61F6-71FA-518A-448C3F4E5F97}"/>
                  </a:ext>
                </a:extLst>
              </p:cNvPr>
              <p:cNvSpPr/>
              <p:nvPr/>
            </p:nvSpPr>
            <p:spPr>
              <a:xfrm>
                <a:off x="6419850" y="4414217"/>
                <a:ext cx="3660906" cy="40011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ko-KR" altLang="en-US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연구 결과 및 논의</a:t>
                </a:r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E06DA25D-3C03-EBE9-B312-CE5CC0880203}"/>
                  </a:ext>
                </a:extLst>
              </p:cNvPr>
              <p:cNvSpPr/>
              <p:nvPr/>
            </p:nvSpPr>
            <p:spPr>
              <a:xfrm>
                <a:off x="6053026" y="4430861"/>
                <a:ext cx="366824" cy="36682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IV</a:t>
                </a:r>
                <a:endParaRPr lang="ko-KR" altLang="en-US" sz="20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4BE9DAA0-5807-52AE-3728-48F26E4F4AEF}"/>
                </a:ext>
              </a:extLst>
            </p:cNvPr>
            <p:cNvGrpSpPr/>
            <p:nvPr/>
          </p:nvGrpSpPr>
          <p:grpSpPr>
            <a:xfrm>
              <a:off x="1316984" y="5127163"/>
              <a:ext cx="4027730" cy="400110"/>
              <a:chOff x="6053026" y="4962078"/>
              <a:chExt cx="4027730" cy="400110"/>
            </a:xfrm>
          </p:grpSpPr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31B50E92-A5BE-8BBA-F107-08246769068F}"/>
                  </a:ext>
                </a:extLst>
              </p:cNvPr>
              <p:cNvSpPr/>
              <p:nvPr/>
            </p:nvSpPr>
            <p:spPr>
              <a:xfrm>
                <a:off x="6419850" y="4962078"/>
                <a:ext cx="3660906" cy="400110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ko-KR" altLang="en-US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결론 및 제언</a:t>
                </a:r>
              </a:p>
            </p:txBody>
          </p:sp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233B4FA9-A538-42BC-AAF5-4F14F2800612}"/>
                  </a:ext>
                </a:extLst>
              </p:cNvPr>
              <p:cNvSpPr/>
              <p:nvPr/>
            </p:nvSpPr>
            <p:spPr>
              <a:xfrm>
                <a:off x="6053026" y="4978722"/>
                <a:ext cx="366824" cy="36682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2000" b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V</a:t>
                </a:r>
                <a:endParaRPr lang="ko-KR" altLang="en-US" sz="2000" b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</p:grpSp>
      </p:grpSp>
      <p:pic>
        <p:nvPicPr>
          <p:cNvPr id="2" name="그림 1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31241C4C-B953-28E9-F487-9C6C5C5D7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97" y="554551"/>
            <a:ext cx="2870200" cy="3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81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05B3A0-53F1-174F-1FB8-01596E1907C1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연구결과</a:t>
            </a:r>
            <a:endParaRPr kumimoji="0" lang="en-US" altLang="ko-KR" sz="2800" b="1" i="0" u="none" strike="noStrike" kern="1200" cap="none" spc="-150" normalizeH="0" baseline="0" noProof="0">
              <a:ln w="19050">
                <a:solidFill>
                  <a:srgbClr val="2A2F70">
                    <a:alpha val="0"/>
                  </a:srgbClr>
                </a:solidFill>
              </a:ln>
              <a:solidFill>
                <a:schemeClr val="bg1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F936BD-57AD-00BE-E72A-727513DA9BDC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2647C9-9272-FDFD-7062-12E059E931B7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연구결과 </a:t>
            </a: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커뮤니티 비즈니스 활성화 다중회귀분석 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2BD0A849-2456-62B5-2A0D-2338FDB88207}"/>
              </a:ext>
            </a:extLst>
          </p:cNvPr>
          <p:cNvSpPr/>
          <p:nvPr/>
        </p:nvSpPr>
        <p:spPr>
          <a:xfrm>
            <a:off x="515937" y="5466385"/>
            <a:ext cx="11160125" cy="1003702"/>
          </a:xfrm>
          <a:prstGeom prst="roundRect">
            <a:avLst>
              <a:gd name="adj" fmla="val 13015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D0AAEE-A50A-3C7F-656A-4144D329D828}"/>
              </a:ext>
            </a:extLst>
          </p:cNvPr>
          <p:cNvSpPr txBox="1"/>
          <p:nvPr/>
        </p:nvSpPr>
        <p:spPr>
          <a:xfrm>
            <a:off x="1450382" y="5545043"/>
            <a:ext cx="998971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b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est. Vivamus a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F8C1495-3979-E205-D951-0CDF687C02DC}"/>
              </a:ext>
            </a:extLst>
          </p:cNvPr>
          <p:cNvGrpSpPr/>
          <p:nvPr/>
        </p:nvGrpSpPr>
        <p:grpSpPr>
          <a:xfrm>
            <a:off x="783930" y="5658960"/>
            <a:ext cx="618553" cy="618553"/>
            <a:chOff x="783930" y="5561317"/>
            <a:chExt cx="618553" cy="618553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7B1FD014-3FDA-0C49-AF45-91F4745E74B3}"/>
                </a:ext>
              </a:extLst>
            </p:cNvPr>
            <p:cNvSpPr/>
            <p:nvPr/>
          </p:nvSpPr>
          <p:spPr>
            <a:xfrm>
              <a:off x="783930" y="5561317"/>
              <a:ext cx="618553" cy="618553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ko-KR" altLang="en-US" sz="1400" b="1" spc="-24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1893C6E6-6A4C-4CB3-9741-E96D91C8B144}"/>
                </a:ext>
              </a:extLst>
            </p:cNvPr>
            <p:cNvGrpSpPr/>
            <p:nvPr/>
          </p:nvGrpSpPr>
          <p:grpSpPr>
            <a:xfrm>
              <a:off x="888300" y="5701275"/>
              <a:ext cx="326118" cy="338637"/>
              <a:chOff x="583202" y="5533571"/>
              <a:chExt cx="733830" cy="762000"/>
            </a:xfrm>
            <a:solidFill>
              <a:schemeClr val="bg1"/>
            </a:solidFill>
          </p:grpSpPr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AEF34A2A-EA08-81F9-383C-DB539E2F66F4}"/>
                  </a:ext>
                </a:extLst>
              </p:cNvPr>
              <p:cNvSpPr/>
              <p:nvPr/>
            </p:nvSpPr>
            <p:spPr>
              <a:xfrm>
                <a:off x="648377" y="5703115"/>
                <a:ext cx="373379" cy="373380"/>
              </a:xfrm>
              <a:custGeom>
                <a:avLst/>
                <a:gdLst>
                  <a:gd name="connsiteX0" fmla="*/ 320040 w 373379"/>
                  <a:gd name="connsiteY0" fmla="*/ 280035 h 373380"/>
                  <a:gd name="connsiteX1" fmla="*/ 335280 w 373379"/>
                  <a:gd name="connsiteY1" fmla="*/ 326708 h 373380"/>
                  <a:gd name="connsiteX2" fmla="*/ 326707 w 373379"/>
                  <a:gd name="connsiteY2" fmla="*/ 335280 h 373380"/>
                  <a:gd name="connsiteX3" fmla="*/ 280035 w 373379"/>
                  <a:gd name="connsiteY3" fmla="*/ 320040 h 373380"/>
                  <a:gd name="connsiteX4" fmla="*/ 279082 w 373379"/>
                  <a:gd name="connsiteY4" fmla="*/ 319088 h 373380"/>
                  <a:gd name="connsiteX5" fmla="*/ 280035 w 373379"/>
                  <a:gd name="connsiteY5" fmla="*/ 280988 h 373380"/>
                  <a:gd name="connsiteX6" fmla="*/ 320040 w 373379"/>
                  <a:gd name="connsiteY6" fmla="*/ 280035 h 373380"/>
                  <a:gd name="connsiteX7" fmla="*/ 0 w 373379"/>
                  <a:gd name="connsiteY7" fmla="*/ 70485 h 373380"/>
                  <a:gd name="connsiteX8" fmla="*/ 268605 w 373379"/>
                  <a:gd name="connsiteY8" fmla="*/ 339090 h 373380"/>
                  <a:gd name="connsiteX9" fmla="*/ 373380 w 373379"/>
                  <a:gd name="connsiteY9" fmla="*/ 373380 h 373380"/>
                  <a:gd name="connsiteX10" fmla="*/ 339090 w 373379"/>
                  <a:gd name="connsiteY10" fmla="*/ 269558 h 373380"/>
                  <a:gd name="connsiteX11" fmla="*/ 70485 w 373379"/>
                  <a:gd name="connsiteY11" fmla="*/ 0 h 373380"/>
                  <a:gd name="connsiteX12" fmla="*/ 0 w 373379"/>
                  <a:gd name="connsiteY12" fmla="*/ 70485 h 37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3379" h="373380">
                    <a:moveTo>
                      <a:pt x="320040" y="280035"/>
                    </a:moveTo>
                    <a:lnTo>
                      <a:pt x="335280" y="326708"/>
                    </a:lnTo>
                    <a:lnTo>
                      <a:pt x="326707" y="335280"/>
                    </a:lnTo>
                    <a:lnTo>
                      <a:pt x="280035" y="320040"/>
                    </a:lnTo>
                    <a:cubicBezTo>
                      <a:pt x="280035" y="320040"/>
                      <a:pt x="280035" y="320040"/>
                      <a:pt x="279082" y="319088"/>
                    </a:cubicBezTo>
                    <a:cubicBezTo>
                      <a:pt x="268605" y="308610"/>
                      <a:pt x="268605" y="291465"/>
                      <a:pt x="280035" y="280988"/>
                    </a:cubicBezTo>
                    <a:cubicBezTo>
                      <a:pt x="291465" y="270510"/>
                      <a:pt x="308610" y="269558"/>
                      <a:pt x="320040" y="280035"/>
                    </a:cubicBezTo>
                    <a:close/>
                    <a:moveTo>
                      <a:pt x="0" y="70485"/>
                    </a:moveTo>
                    <a:lnTo>
                      <a:pt x="268605" y="339090"/>
                    </a:lnTo>
                    <a:lnTo>
                      <a:pt x="373380" y="373380"/>
                    </a:lnTo>
                    <a:lnTo>
                      <a:pt x="339090" y="269558"/>
                    </a:lnTo>
                    <a:lnTo>
                      <a:pt x="70485" y="0"/>
                    </a:lnTo>
                    <a:lnTo>
                      <a:pt x="0" y="704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F31A8B28-1BE8-1B16-5832-F508C2949A18}"/>
                  </a:ext>
                </a:extLst>
              </p:cNvPr>
              <p:cNvSpPr/>
              <p:nvPr/>
            </p:nvSpPr>
            <p:spPr>
              <a:xfrm>
                <a:off x="583202" y="5638584"/>
                <a:ext cx="114704" cy="114061"/>
              </a:xfrm>
              <a:custGeom>
                <a:avLst/>
                <a:gdLst>
                  <a:gd name="connsiteX0" fmla="*/ 5167 w 114704"/>
                  <a:gd name="connsiteY0" fmla="*/ 46434 h 114061"/>
                  <a:gd name="connsiteX1" fmla="*/ 7072 w 114704"/>
                  <a:gd name="connsiteY1" fmla="*/ 75962 h 114061"/>
                  <a:gd name="connsiteX2" fmla="*/ 45172 w 114704"/>
                  <a:gd name="connsiteY2" fmla="*/ 114062 h 114061"/>
                  <a:gd name="connsiteX3" fmla="*/ 114704 w 114704"/>
                  <a:gd name="connsiteY3" fmla="*/ 44529 h 114061"/>
                  <a:gd name="connsiteX4" fmla="*/ 76604 w 114704"/>
                  <a:gd name="connsiteY4" fmla="*/ 6429 h 114061"/>
                  <a:gd name="connsiteX5" fmla="*/ 76604 w 114704"/>
                  <a:gd name="connsiteY5" fmla="*/ 6429 h 114061"/>
                  <a:gd name="connsiteX6" fmla="*/ 46124 w 114704"/>
                  <a:gd name="connsiteY6" fmla="*/ 6429 h 114061"/>
                  <a:gd name="connsiteX7" fmla="*/ 7072 w 114704"/>
                  <a:gd name="connsiteY7" fmla="*/ 45482 h 114061"/>
                  <a:gd name="connsiteX8" fmla="*/ 5167 w 114704"/>
                  <a:gd name="connsiteY8" fmla="*/ 46434 h 114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704" h="114061">
                    <a:moveTo>
                      <a:pt x="5167" y="46434"/>
                    </a:moveTo>
                    <a:cubicBezTo>
                      <a:pt x="-2453" y="55007"/>
                      <a:pt x="-1501" y="68342"/>
                      <a:pt x="7072" y="75962"/>
                    </a:cubicBezTo>
                    <a:lnTo>
                      <a:pt x="45172" y="114062"/>
                    </a:lnTo>
                    <a:lnTo>
                      <a:pt x="114704" y="44529"/>
                    </a:lnTo>
                    <a:lnTo>
                      <a:pt x="76604" y="6429"/>
                    </a:lnTo>
                    <a:cubicBezTo>
                      <a:pt x="76604" y="6429"/>
                      <a:pt x="76604" y="6429"/>
                      <a:pt x="76604" y="6429"/>
                    </a:cubicBezTo>
                    <a:cubicBezTo>
                      <a:pt x="68032" y="-2143"/>
                      <a:pt x="53744" y="-2143"/>
                      <a:pt x="46124" y="6429"/>
                    </a:cubicBezTo>
                    <a:lnTo>
                      <a:pt x="7072" y="45482"/>
                    </a:lnTo>
                    <a:cubicBezTo>
                      <a:pt x="6119" y="45482"/>
                      <a:pt x="6119" y="46434"/>
                      <a:pt x="5167" y="464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0C6562FA-7335-E5FB-9CF4-742C548FF23F}"/>
                  </a:ext>
                </a:extLst>
              </p:cNvPr>
              <p:cNvSpPr/>
              <p:nvPr/>
            </p:nvSpPr>
            <p:spPr>
              <a:xfrm>
                <a:off x="1038901" y="6038396"/>
                <a:ext cx="163830" cy="38100"/>
              </a:xfrm>
              <a:custGeom>
                <a:avLst/>
                <a:gdLst>
                  <a:gd name="connsiteX0" fmla="*/ 163830 w 163830"/>
                  <a:gd name="connsiteY0" fmla="*/ 0 h 38100"/>
                  <a:gd name="connsiteX1" fmla="*/ 0 w 163830"/>
                  <a:gd name="connsiteY1" fmla="*/ 0 h 38100"/>
                  <a:gd name="connsiteX2" fmla="*/ 13335 w 163830"/>
                  <a:gd name="connsiteY2" fmla="*/ 38100 h 38100"/>
                  <a:gd name="connsiteX3" fmla="*/ 163830 w 16383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830" h="38100">
                    <a:moveTo>
                      <a:pt x="163830" y="0"/>
                    </a:moveTo>
                    <a:lnTo>
                      <a:pt x="0" y="0"/>
                    </a:lnTo>
                    <a:lnTo>
                      <a:pt x="13335" y="38100"/>
                    </a:lnTo>
                    <a:lnTo>
                      <a:pt x="16383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ECD9DED7-21ED-D722-A1A3-F35BBE7B3252}"/>
                  </a:ext>
                </a:extLst>
              </p:cNvPr>
              <p:cNvSpPr/>
              <p:nvPr/>
            </p:nvSpPr>
            <p:spPr>
              <a:xfrm>
                <a:off x="865546" y="5809796"/>
                <a:ext cx="337185" cy="38100"/>
              </a:xfrm>
              <a:custGeom>
                <a:avLst/>
                <a:gdLst>
                  <a:gd name="connsiteX0" fmla="*/ 337185 w 337185"/>
                  <a:gd name="connsiteY0" fmla="*/ 0 h 38100"/>
                  <a:gd name="connsiteX1" fmla="*/ 0 w 337185"/>
                  <a:gd name="connsiteY1" fmla="*/ 0 h 38100"/>
                  <a:gd name="connsiteX2" fmla="*/ 38100 w 337185"/>
                  <a:gd name="connsiteY2" fmla="*/ 38100 h 38100"/>
                  <a:gd name="connsiteX3" fmla="*/ 337185 w 3371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185" h="38100">
                    <a:moveTo>
                      <a:pt x="3371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3371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4B2F6EC1-42B3-1286-E334-CBC97D061CDC}"/>
                  </a:ext>
                </a:extLst>
              </p:cNvPr>
              <p:cNvSpPr/>
              <p:nvPr/>
            </p:nvSpPr>
            <p:spPr>
              <a:xfrm>
                <a:off x="726482" y="5533571"/>
                <a:ext cx="590550" cy="762000"/>
              </a:xfrm>
              <a:custGeom>
                <a:avLst/>
                <a:gdLst>
                  <a:gd name="connsiteX0" fmla="*/ 0 w 590550"/>
                  <a:gd name="connsiteY0" fmla="*/ 358140 h 762000"/>
                  <a:gd name="connsiteX1" fmla="*/ 0 w 590550"/>
                  <a:gd name="connsiteY1" fmla="*/ 723900 h 762000"/>
                  <a:gd name="connsiteX2" fmla="*/ 38100 w 590550"/>
                  <a:gd name="connsiteY2" fmla="*/ 762000 h 762000"/>
                  <a:gd name="connsiteX3" fmla="*/ 552450 w 590550"/>
                  <a:gd name="connsiteY3" fmla="*/ 762000 h 762000"/>
                  <a:gd name="connsiteX4" fmla="*/ 590550 w 590550"/>
                  <a:gd name="connsiteY4" fmla="*/ 723900 h 762000"/>
                  <a:gd name="connsiteX5" fmla="*/ 590550 w 590550"/>
                  <a:gd name="connsiteY5" fmla="*/ 95250 h 762000"/>
                  <a:gd name="connsiteX6" fmla="*/ 552450 w 590550"/>
                  <a:gd name="connsiteY6" fmla="*/ 57150 h 762000"/>
                  <a:gd name="connsiteX7" fmla="*/ 390525 w 590550"/>
                  <a:gd name="connsiteY7" fmla="*/ 57150 h 762000"/>
                  <a:gd name="connsiteX8" fmla="*/ 390525 w 590550"/>
                  <a:gd name="connsiteY8" fmla="*/ 38100 h 762000"/>
                  <a:gd name="connsiteX9" fmla="*/ 352425 w 590550"/>
                  <a:gd name="connsiteY9" fmla="*/ 0 h 762000"/>
                  <a:gd name="connsiteX10" fmla="*/ 238125 w 590550"/>
                  <a:gd name="connsiteY10" fmla="*/ 0 h 762000"/>
                  <a:gd name="connsiteX11" fmla="*/ 200025 w 590550"/>
                  <a:gd name="connsiteY11" fmla="*/ 38100 h 762000"/>
                  <a:gd name="connsiteX12" fmla="*/ 200025 w 590550"/>
                  <a:gd name="connsiteY12" fmla="*/ 57150 h 762000"/>
                  <a:gd name="connsiteX13" fmla="*/ 38100 w 590550"/>
                  <a:gd name="connsiteY13" fmla="*/ 57150 h 762000"/>
                  <a:gd name="connsiteX14" fmla="*/ 0 w 590550"/>
                  <a:gd name="connsiteY14" fmla="*/ 95250 h 762000"/>
                  <a:gd name="connsiteX15" fmla="*/ 0 w 590550"/>
                  <a:gd name="connsiteY15" fmla="*/ 137160 h 762000"/>
                  <a:gd name="connsiteX16" fmla="*/ 10478 w 590550"/>
                  <a:gd name="connsiteY16" fmla="*/ 147638 h 762000"/>
                  <a:gd name="connsiteX17" fmla="*/ 12382 w 590550"/>
                  <a:gd name="connsiteY17" fmla="*/ 149543 h 762000"/>
                  <a:gd name="connsiteX18" fmla="*/ 12382 w 590550"/>
                  <a:gd name="connsiteY18" fmla="*/ 149543 h 762000"/>
                  <a:gd name="connsiteX19" fmla="*/ 57150 w 590550"/>
                  <a:gd name="connsiteY19" fmla="*/ 194310 h 762000"/>
                  <a:gd name="connsiteX20" fmla="*/ 57150 w 590550"/>
                  <a:gd name="connsiteY20" fmla="*/ 114300 h 762000"/>
                  <a:gd name="connsiteX21" fmla="*/ 161925 w 590550"/>
                  <a:gd name="connsiteY21" fmla="*/ 114300 h 762000"/>
                  <a:gd name="connsiteX22" fmla="*/ 161925 w 590550"/>
                  <a:gd name="connsiteY22" fmla="*/ 171450 h 762000"/>
                  <a:gd name="connsiteX23" fmla="*/ 428625 w 590550"/>
                  <a:gd name="connsiteY23" fmla="*/ 171450 h 762000"/>
                  <a:gd name="connsiteX24" fmla="*/ 428625 w 590550"/>
                  <a:gd name="connsiteY24" fmla="*/ 114300 h 762000"/>
                  <a:gd name="connsiteX25" fmla="*/ 533400 w 590550"/>
                  <a:gd name="connsiteY25" fmla="*/ 114300 h 762000"/>
                  <a:gd name="connsiteX26" fmla="*/ 533400 w 590550"/>
                  <a:gd name="connsiteY26" fmla="*/ 704850 h 762000"/>
                  <a:gd name="connsiteX27" fmla="*/ 57150 w 590550"/>
                  <a:gd name="connsiteY27" fmla="*/ 704850 h 762000"/>
                  <a:gd name="connsiteX28" fmla="*/ 57150 w 590550"/>
                  <a:gd name="connsiteY28" fmla="*/ 415290 h 762000"/>
                  <a:gd name="connsiteX29" fmla="*/ 0 w 590550"/>
                  <a:gd name="connsiteY29" fmla="*/ 358140 h 762000"/>
                  <a:gd name="connsiteX30" fmla="*/ 323850 w 590550"/>
                  <a:gd name="connsiteY30" fmla="*/ 66675 h 762000"/>
                  <a:gd name="connsiteX31" fmla="*/ 295275 w 590550"/>
                  <a:gd name="connsiteY31" fmla="*/ 95250 h 762000"/>
                  <a:gd name="connsiteX32" fmla="*/ 266700 w 590550"/>
                  <a:gd name="connsiteY32" fmla="*/ 66675 h 762000"/>
                  <a:gd name="connsiteX33" fmla="*/ 295275 w 590550"/>
                  <a:gd name="connsiteY33" fmla="*/ 38100 h 762000"/>
                  <a:gd name="connsiteX34" fmla="*/ 315278 w 590550"/>
                  <a:gd name="connsiteY34" fmla="*/ 46672 h 762000"/>
                  <a:gd name="connsiteX35" fmla="*/ 323850 w 590550"/>
                  <a:gd name="connsiteY35" fmla="*/ 66675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550" h="762000">
                    <a:moveTo>
                      <a:pt x="0" y="358140"/>
                    </a:moveTo>
                    <a:lnTo>
                      <a:pt x="0" y="723900"/>
                    </a:lnTo>
                    <a:cubicBezTo>
                      <a:pt x="0" y="744855"/>
                      <a:pt x="17145" y="762000"/>
                      <a:pt x="38100" y="762000"/>
                    </a:cubicBezTo>
                    <a:lnTo>
                      <a:pt x="552450" y="762000"/>
                    </a:lnTo>
                    <a:cubicBezTo>
                      <a:pt x="573405" y="762000"/>
                      <a:pt x="590550" y="744855"/>
                      <a:pt x="590550" y="723900"/>
                    </a:cubicBezTo>
                    <a:lnTo>
                      <a:pt x="590550" y="95250"/>
                    </a:lnTo>
                    <a:cubicBezTo>
                      <a:pt x="590550" y="74295"/>
                      <a:pt x="573405" y="57150"/>
                      <a:pt x="552450" y="57150"/>
                    </a:cubicBezTo>
                    <a:lnTo>
                      <a:pt x="390525" y="57150"/>
                    </a:lnTo>
                    <a:lnTo>
                      <a:pt x="390525" y="38100"/>
                    </a:lnTo>
                    <a:cubicBezTo>
                      <a:pt x="390525" y="17145"/>
                      <a:pt x="373380" y="0"/>
                      <a:pt x="352425" y="0"/>
                    </a:cubicBezTo>
                    <a:lnTo>
                      <a:pt x="238125" y="0"/>
                    </a:lnTo>
                    <a:cubicBezTo>
                      <a:pt x="217170" y="0"/>
                      <a:pt x="200025" y="17145"/>
                      <a:pt x="200025" y="38100"/>
                    </a:cubicBezTo>
                    <a:lnTo>
                      <a:pt x="200025" y="57150"/>
                    </a:lnTo>
                    <a:lnTo>
                      <a:pt x="38100" y="57150"/>
                    </a:lnTo>
                    <a:cubicBezTo>
                      <a:pt x="17145" y="57150"/>
                      <a:pt x="0" y="74295"/>
                      <a:pt x="0" y="95250"/>
                    </a:cubicBezTo>
                    <a:lnTo>
                      <a:pt x="0" y="137160"/>
                    </a:lnTo>
                    <a:lnTo>
                      <a:pt x="10478" y="147638"/>
                    </a:lnTo>
                    <a:lnTo>
                      <a:pt x="12382" y="149543"/>
                    </a:lnTo>
                    <a:lnTo>
                      <a:pt x="12382" y="149543"/>
                    </a:lnTo>
                    <a:lnTo>
                      <a:pt x="57150" y="194310"/>
                    </a:lnTo>
                    <a:lnTo>
                      <a:pt x="57150" y="114300"/>
                    </a:lnTo>
                    <a:lnTo>
                      <a:pt x="161925" y="114300"/>
                    </a:lnTo>
                    <a:lnTo>
                      <a:pt x="161925" y="171450"/>
                    </a:lnTo>
                    <a:lnTo>
                      <a:pt x="428625" y="171450"/>
                    </a:lnTo>
                    <a:lnTo>
                      <a:pt x="428625" y="114300"/>
                    </a:lnTo>
                    <a:lnTo>
                      <a:pt x="533400" y="114300"/>
                    </a:lnTo>
                    <a:lnTo>
                      <a:pt x="533400" y="704850"/>
                    </a:lnTo>
                    <a:lnTo>
                      <a:pt x="57150" y="704850"/>
                    </a:lnTo>
                    <a:lnTo>
                      <a:pt x="57150" y="415290"/>
                    </a:lnTo>
                    <a:lnTo>
                      <a:pt x="0" y="358140"/>
                    </a:lnTo>
                    <a:close/>
                    <a:moveTo>
                      <a:pt x="323850" y="66675"/>
                    </a:moveTo>
                    <a:cubicBezTo>
                      <a:pt x="323850" y="82868"/>
                      <a:pt x="311468" y="95250"/>
                      <a:pt x="295275" y="95250"/>
                    </a:cubicBezTo>
                    <a:cubicBezTo>
                      <a:pt x="279083" y="95250"/>
                      <a:pt x="266700" y="82868"/>
                      <a:pt x="266700" y="66675"/>
                    </a:cubicBezTo>
                    <a:cubicBezTo>
                      <a:pt x="266700" y="50483"/>
                      <a:pt x="279083" y="38100"/>
                      <a:pt x="295275" y="38100"/>
                    </a:cubicBezTo>
                    <a:cubicBezTo>
                      <a:pt x="302895" y="38100"/>
                      <a:pt x="310515" y="40958"/>
                      <a:pt x="315278" y="46672"/>
                    </a:cubicBezTo>
                    <a:cubicBezTo>
                      <a:pt x="320993" y="51435"/>
                      <a:pt x="323850" y="59055"/>
                      <a:pt x="323850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F5BBCDE9-3008-82F2-E50C-F5512EA6B5E6}"/>
                  </a:ext>
                </a:extLst>
              </p:cNvPr>
              <p:cNvSpPr/>
              <p:nvPr/>
            </p:nvSpPr>
            <p:spPr>
              <a:xfrm>
                <a:off x="979846" y="5924096"/>
                <a:ext cx="222885" cy="38100"/>
              </a:xfrm>
              <a:custGeom>
                <a:avLst/>
                <a:gdLst>
                  <a:gd name="connsiteX0" fmla="*/ 222885 w 222885"/>
                  <a:gd name="connsiteY0" fmla="*/ 0 h 38100"/>
                  <a:gd name="connsiteX1" fmla="*/ 0 w 222885"/>
                  <a:gd name="connsiteY1" fmla="*/ 0 h 38100"/>
                  <a:gd name="connsiteX2" fmla="*/ 38100 w 222885"/>
                  <a:gd name="connsiteY2" fmla="*/ 38100 h 38100"/>
                  <a:gd name="connsiteX3" fmla="*/ 222885 w 2228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885" h="38100">
                    <a:moveTo>
                      <a:pt x="2228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2228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A253D007-6AED-2CCF-8704-3EFD57F0B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536291"/>
              </p:ext>
            </p:extLst>
          </p:nvPr>
        </p:nvGraphicFramePr>
        <p:xfrm>
          <a:off x="665016" y="2274172"/>
          <a:ext cx="10861968" cy="3076178"/>
        </p:xfrm>
        <a:graphic>
          <a:graphicData uri="http://schemas.openxmlformats.org/drawingml/2006/table">
            <a:tbl>
              <a:tblPr/>
              <a:tblGrid>
                <a:gridCol w="2198834">
                  <a:extLst>
                    <a:ext uri="{9D8B030D-6E8A-4147-A177-3AD203B41FA5}">
                      <a16:colId xmlns:a16="http://schemas.microsoft.com/office/drawing/2014/main" val="3591267504"/>
                    </a:ext>
                  </a:extLst>
                </a:gridCol>
                <a:gridCol w="2490595">
                  <a:extLst>
                    <a:ext uri="{9D8B030D-6E8A-4147-A177-3AD203B41FA5}">
                      <a16:colId xmlns:a16="http://schemas.microsoft.com/office/drawing/2014/main" val="1774334287"/>
                    </a:ext>
                  </a:extLst>
                </a:gridCol>
                <a:gridCol w="2057513">
                  <a:extLst>
                    <a:ext uri="{9D8B030D-6E8A-4147-A177-3AD203B41FA5}">
                      <a16:colId xmlns:a16="http://schemas.microsoft.com/office/drawing/2014/main" val="3562669345"/>
                    </a:ext>
                  </a:extLst>
                </a:gridCol>
                <a:gridCol w="2057513">
                  <a:extLst>
                    <a:ext uri="{9D8B030D-6E8A-4147-A177-3AD203B41FA5}">
                      <a16:colId xmlns:a16="http://schemas.microsoft.com/office/drawing/2014/main" val="1652139263"/>
                    </a:ext>
                  </a:extLst>
                </a:gridCol>
                <a:gridCol w="2057513">
                  <a:extLst>
                    <a:ext uri="{9D8B030D-6E8A-4147-A177-3AD203B41FA5}">
                      <a16:colId xmlns:a16="http://schemas.microsoft.com/office/drawing/2014/main" val="555411792"/>
                    </a:ext>
                  </a:extLst>
                </a:gridCol>
              </a:tblGrid>
              <a:tr h="4469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요인</a:t>
                      </a: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요인</a:t>
                      </a: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요인</a:t>
                      </a: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요인</a:t>
                      </a: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요인</a:t>
                      </a:r>
                      <a:r>
                        <a:rPr lang="en-US" altLang="ko-KR" sz="1400" b="1" kern="0" spc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30260"/>
                  </a:ext>
                </a:extLst>
              </a:tr>
              <a:tr h="4381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677638"/>
                  </a:ext>
                </a:extLst>
              </a:tr>
              <a:tr h="4381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759029"/>
                  </a:ext>
                </a:extLst>
              </a:tr>
              <a:tr h="4381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765832"/>
                  </a:ext>
                </a:extLst>
              </a:tr>
              <a:tr h="4381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155129"/>
                  </a:ext>
                </a:extLst>
              </a:tr>
              <a:tr h="4381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6916"/>
                  </a:ext>
                </a:extLst>
              </a:tr>
              <a:tr h="43819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kern="0" spc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i="0" u="none" strike="noStrike" kern="0" cap="none" spc="0" normalizeH="0" baseline="0" noProof="0">
                          <a:ln>
                            <a:solidFill>
                              <a:srgbClr val="4F81BD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○</a:t>
                      </a:r>
                      <a:endParaRPr kumimoji="0" lang="ko-KR" altLang="en-US" sz="1400" b="1" i="0" u="none" strike="noStrike" kern="0" cap="none" spc="0" normalizeH="0" baseline="0" noProof="0">
                        <a:ln>
                          <a:solidFill>
                            <a:srgbClr val="4F81BD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467314"/>
                  </a:ext>
                </a:extLst>
              </a:tr>
            </a:tbl>
          </a:graphicData>
        </a:graphic>
      </p:graphicFrame>
      <p:pic>
        <p:nvPicPr>
          <p:cNvPr id="5" name="그림 4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CFF35ED0-CF88-9134-7BB8-A78DF2A18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94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05B3A0-53F1-174F-1FB8-01596E1907C1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논의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5ADFEF-1EB5-A8AE-CDB0-F5C5631EFB42}"/>
              </a:ext>
            </a:extLst>
          </p:cNvPr>
          <p:cNvSpPr txBox="1"/>
          <p:nvPr/>
        </p:nvSpPr>
        <p:spPr>
          <a:xfrm>
            <a:off x="515938" y="1077417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C8E86CD9-FFFE-04F5-E5A0-942F653041E7}"/>
              </a:ext>
            </a:extLst>
          </p:cNvPr>
          <p:cNvGrpSpPr/>
          <p:nvPr/>
        </p:nvGrpSpPr>
        <p:grpSpPr>
          <a:xfrm>
            <a:off x="706489" y="2978465"/>
            <a:ext cx="10761663" cy="1003702"/>
            <a:chOff x="748166" y="2564808"/>
            <a:chExt cx="10761663" cy="1003702"/>
          </a:xfrm>
        </p:grpSpPr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3B5F4041-465B-E56F-EE01-32DDF54488C0}"/>
                </a:ext>
              </a:extLst>
            </p:cNvPr>
            <p:cNvSpPr/>
            <p:nvPr/>
          </p:nvSpPr>
          <p:spPr>
            <a:xfrm>
              <a:off x="748166" y="2564808"/>
              <a:ext cx="10761663" cy="1003702"/>
            </a:xfrm>
            <a:prstGeom prst="roundRect">
              <a:avLst>
                <a:gd name="adj" fmla="val 13015"/>
              </a:avLst>
            </a:prstGeom>
            <a:gradFill>
              <a:gsLst>
                <a:gs pos="53000">
                  <a:schemeClr val="bg1"/>
                </a:gs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8100000" scaled="1"/>
            </a:gra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a typeface="나눔고딕" panose="020D0604000000000000" pitchFamily="50" charset="-127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BD01149-1270-1608-A07D-79DC05511D66}"/>
                </a:ext>
              </a:extLst>
            </p:cNvPr>
            <p:cNvSpPr txBox="1"/>
            <p:nvPr/>
          </p:nvSpPr>
          <p:spPr>
            <a:xfrm>
              <a:off x="1682611" y="2643466"/>
              <a:ext cx="9731007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 latinLnBrk="0">
                <a:lnSpc>
                  <a:spcPct val="120000"/>
                </a:lnSpc>
                <a:spcBef>
                  <a:spcPts val="1200"/>
                </a:spcBef>
                <a:tabLst>
                  <a:tab pos="5759450" algn="r"/>
                </a:tabLst>
              </a:pP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urna.Nunc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viverra imperdiet enim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b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Fusce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est. Vivamus a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tellus.</a:t>
              </a:r>
            </a:p>
          </p:txBody>
        </p:sp>
        <p:sp>
          <p:nvSpPr>
            <p:cNvPr id="45" name="사각형: 둥근 모서리 44">
              <a:extLst>
                <a:ext uri="{FF2B5EF4-FFF2-40B4-BE49-F238E27FC236}">
                  <a16:creationId xmlns:a16="http://schemas.microsoft.com/office/drawing/2014/main" id="{A88E606D-9A2A-61A1-CC3A-C8CF0F92FAC9}"/>
                </a:ext>
              </a:extLst>
            </p:cNvPr>
            <p:cNvSpPr/>
            <p:nvPr/>
          </p:nvSpPr>
          <p:spPr>
            <a:xfrm>
              <a:off x="808422" y="2720164"/>
              <a:ext cx="661534" cy="691960"/>
            </a:xfrm>
            <a:prstGeom prst="roundRect">
              <a:avLst>
                <a:gd name="adj" fmla="val 13015"/>
              </a:avLst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b="1" spc="-150">
                  <a:ln>
                    <a:solidFill>
                      <a:srgbClr val="F07F09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01</a:t>
              </a:r>
              <a:endParaRPr lang="ko-KR" altLang="en-US">
                <a:ea typeface="나눔고딕" panose="020D0604000000000000" pitchFamily="50" charset="-127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F942A00B-36A9-6470-D007-550C1EBB909A}"/>
              </a:ext>
            </a:extLst>
          </p:cNvPr>
          <p:cNvGrpSpPr/>
          <p:nvPr/>
        </p:nvGrpSpPr>
        <p:grpSpPr>
          <a:xfrm>
            <a:off x="706489" y="4132351"/>
            <a:ext cx="10761663" cy="1003702"/>
            <a:chOff x="748166" y="2564808"/>
            <a:chExt cx="10761663" cy="1003702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DA197109-0B42-0EEF-C51E-32A5B79CCE3E}"/>
                </a:ext>
              </a:extLst>
            </p:cNvPr>
            <p:cNvSpPr/>
            <p:nvPr/>
          </p:nvSpPr>
          <p:spPr>
            <a:xfrm>
              <a:off x="748166" y="2564808"/>
              <a:ext cx="10761663" cy="1003702"/>
            </a:xfrm>
            <a:prstGeom prst="roundRect">
              <a:avLst>
                <a:gd name="adj" fmla="val 13015"/>
              </a:avLst>
            </a:prstGeom>
            <a:gradFill>
              <a:gsLst>
                <a:gs pos="53000">
                  <a:schemeClr val="bg1"/>
                </a:gs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8100000" scaled="1"/>
            </a:gra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a typeface="나눔고딕" panose="020D0604000000000000" pitchFamily="50" charset="-127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3A2E233-5EE5-DCE1-243D-45A5DD6416F6}"/>
                </a:ext>
              </a:extLst>
            </p:cNvPr>
            <p:cNvSpPr txBox="1"/>
            <p:nvPr/>
          </p:nvSpPr>
          <p:spPr>
            <a:xfrm>
              <a:off x="1682611" y="2643466"/>
              <a:ext cx="9731007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 latinLnBrk="0">
                <a:lnSpc>
                  <a:spcPct val="120000"/>
                </a:lnSpc>
                <a:spcBef>
                  <a:spcPts val="1200"/>
                </a:spcBef>
                <a:tabLst>
                  <a:tab pos="5759450" algn="r"/>
                </a:tabLst>
              </a:pP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urna.Nunc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viverra imperdiet enim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b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Fusce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est. Vivamus a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tellus.</a:t>
              </a:r>
            </a:p>
          </p:txBody>
        </p: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1EF41954-E523-F155-BC84-D5A9257A8257}"/>
                </a:ext>
              </a:extLst>
            </p:cNvPr>
            <p:cNvSpPr/>
            <p:nvPr/>
          </p:nvSpPr>
          <p:spPr>
            <a:xfrm>
              <a:off x="808422" y="2720164"/>
              <a:ext cx="661534" cy="691960"/>
            </a:xfrm>
            <a:prstGeom prst="roundRect">
              <a:avLst>
                <a:gd name="adj" fmla="val 13015"/>
              </a:avLst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b="1" spc="-150">
                  <a:ln>
                    <a:solidFill>
                      <a:srgbClr val="F07F09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02</a:t>
              </a:r>
              <a:endParaRPr lang="ko-KR" altLang="en-US">
                <a:ea typeface="나눔고딕" panose="020D0604000000000000" pitchFamily="50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D38DE152-B3A6-B62D-8D29-5DE76C64AD0B}"/>
              </a:ext>
            </a:extLst>
          </p:cNvPr>
          <p:cNvGrpSpPr/>
          <p:nvPr/>
        </p:nvGrpSpPr>
        <p:grpSpPr>
          <a:xfrm>
            <a:off x="706489" y="5278980"/>
            <a:ext cx="10761663" cy="1003702"/>
            <a:chOff x="748166" y="2564808"/>
            <a:chExt cx="10761663" cy="1003702"/>
          </a:xfrm>
        </p:grpSpPr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86475C2B-8722-95C5-4259-5849F2F8F5D8}"/>
                </a:ext>
              </a:extLst>
            </p:cNvPr>
            <p:cNvSpPr/>
            <p:nvPr/>
          </p:nvSpPr>
          <p:spPr>
            <a:xfrm>
              <a:off x="748166" y="2564808"/>
              <a:ext cx="10761663" cy="1003702"/>
            </a:xfrm>
            <a:prstGeom prst="roundRect">
              <a:avLst>
                <a:gd name="adj" fmla="val 13015"/>
              </a:avLst>
            </a:prstGeom>
            <a:gradFill>
              <a:gsLst>
                <a:gs pos="53000">
                  <a:schemeClr val="bg1"/>
                </a:gs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8100000" scaled="1"/>
            </a:gra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a typeface="나눔고딕" panose="020D0604000000000000" pitchFamily="50" charset="-127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BC5FD99-2191-519F-7041-BD0E03BBDEF0}"/>
                </a:ext>
              </a:extLst>
            </p:cNvPr>
            <p:cNvSpPr txBox="1"/>
            <p:nvPr/>
          </p:nvSpPr>
          <p:spPr>
            <a:xfrm>
              <a:off x="1682611" y="2643466"/>
              <a:ext cx="9731007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 latinLnBrk="0">
                <a:lnSpc>
                  <a:spcPct val="120000"/>
                </a:lnSpc>
                <a:spcBef>
                  <a:spcPts val="1200"/>
                </a:spcBef>
                <a:tabLst>
                  <a:tab pos="5759450" algn="r"/>
                </a:tabLst>
              </a:pP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urna.Nunc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viverra imperdiet enim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b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Fusce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est. Vivamus a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tellus.</a:t>
              </a:r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id="{74C63ACC-AB52-3E2D-76F7-537103018C20}"/>
                </a:ext>
              </a:extLst>
            </p:cNvPr>
            <p:cNvSpPr/>
            <p:nvPr/>
          </p:nvSpPr>
          <p:spPr>
            <a:xfrm>
              <a:off x="808422" y="2720164"/>
              <a:ext cx="661534" cy="691960"/>
            </a:xfrm>
            <a:prstGeom prst="roundRect">
              <a:avLst>
                <a:gd name="adj" fmla="val 13015"/>
              </a:avLst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b="1" spc="-150">
                  <a:ln>
                    <a:solidFill>
                      <a:srgbClr val="F07F09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03</a:t>
              </a:r>
              <a:endParaRPr lang="ko-KR" altLang="en-US">
                <a:ea typeface="나눔고딕" panose="020D0604000000000000" pitchFamily="50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1EDBADBA-B200-3335-7187-7B0321086040}"/>
              </a:ext>
            </a:extLst>
          </p:cNvPr>
          <p:cNvGrpSpPr/>
          <p:nvPr/>
        </p:nvGrpSpPr>
        <p:grpSpPr>
          <a:xfrm>
            <a:off x="518849" y="2440676"/>
            <a:ext cx="11157214" cy="273505"/>
            <a:chOff x="2648744" y="2335168"/>
            <a:chExt cx="4404315" cy="273505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D435205C-B5CE-2649-6C41-74B8C6983431}"/>
                </a:ext>
              </a:extLst>
            </p:cNvPr>
            <p:cNvSpPr/>
            <p:nvPr/>
          </p:nvSpPr>
          <p:spPr>
            <a:xfrm>
              <a:off x="2654229" y="2335168"/>
              <a:ext cx="4393345" cy="2735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7" name="자유형 81">
              <a:extLst>
                <a:ext uri="{FF2B5EF4-FFF2-40B4-BE49-F238E27FC236}">
                  <a16:creationId xmlns:a16="http://schemas.microsoft.com/office/drawing/2014/main" id="{2E61909D-0FB0-348D-9733-7276CC09637A}"/>
                </a:ext>
              </a:extLst>
            </p:cNvPr>
            <p:cNvSpPr/>
            <p:nvPr/>
          </p:nvSpPr>
          <p:spPr>
            <a:xfrm>
              <a:off x="2648744" y="2335283"/>
              <a:ext cx="4404315" cy="0"/>
            </a:xfrm>
            <a:custGeom>
              <a:avLst/>
              <a:gdLst>
                <a:gd name="connsiteX0" fmla="*/ 0 w 2762250"/>
                <a:gd name="connsiteY0" fmla="*/ 0 h 0"/>
                <a:gd name="connsiteX1" fmla="*/ 2762250 w 27622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62250">
                  <a:moveTo>
                    <a:pt x="0" y="0"/>
                  </a:moveTo>
                  <a:lnTo>
                    <a:pt x="2762250" y="0"/>
                  </a:lnTo>
                </a:path>
              </a:pathLst>
            </a:cu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58" name="모서리가 둥근 직사각형 79">
            <a:extLst>
              <a:ext uri="{FF2B5EF4-FFF2-40B4-BE49-F238E27FC236}">
                <a16:creationId xmlns:a16="http://schemas.microsoft.com/office/drawing/2014/main" id="{D369E3F2-214F-5CA1-E0B2-35912C9E7414}"/>
              </a:ext>
            </a:extLst>
          </p:cNvPr>
          <p:cNvSpPr/>
          <p:nvPr/>
        </p:nvSpPr>
        <p:spPr>
          <a:xfrm>
            <a:off x="3062503" y="2234644"/>
            <a:ext cx="6069907" cy="40241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28575">
            <a:noFill/>
          </a:ln>
          <a:effectLst/>
          <a:scene3d>
            <a:camera prst="orthographicFront"/>
            <a:lightRig rig="threePt" dir="t"/>
          </a:scene3d>
          <a:sp3d prstMaterial="matte"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b="1" spc="-4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</a:t>
            </a:r>
            <a:endParaRPr lang="ko-KR" altLang="en-US" b="1" spc="-4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3" name="그림 2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B160C8F4-C59D-35A2-2AA4-7FE08E393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BC0EF197-24A6-8750-6FC7-829B2BF9F04A}"/>
              </a:ext>
            </a:extLst>
          </p:cNvPr>
          <p:cNvSpPr/>
          <p:nvPr/>
        </p:nvSpPr>
        <p:spPr>
          <a:xfrm>
            <a:off x="6275630" y="2259449"/>
            <a:ext cx="34568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결론</a:t>
            </a:r>
          </a:p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연구의 시사점</a:t>
            </a:r>
            <a:b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연구의 한계 및 향후 연구방향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34BEDF6-3003-C6AD-ABF4-154109F49BBA}"/>
              </a:ext>
            </a:extLst>
          </p:cNvPr>
          <p:cNvSpPr/>
          <p:nvPr/>
        </p:nvSpPr>
        <p:spPr>
          <a:xfrm>
            <a:off x="6275629" y="1730856"/>
            <a:ext cx="2943057" cy="456138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defTabSz="457200" latinLnBrk="0">
              <a:defRPr/>
            </a:pPr>
            <a:r>
              <a:rPr lang="en-US" altLang="ko-KR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V. </a:t>
            </a:r>
            <a:r>
              <a:rPr lang="ko-KR" altLang="en-US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결론 및 제언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95B8456-6B9D-3472-4BCB-74D60458E7DE}"/>
              </a:ext>
            </a:extLst>
          </p:cNvPr>
          <p:cNvSpPr/>
          <p:nvPr/>
        </p:nvSpPr>
        <p:spPr>
          <a:xfrm>
            <a:off x="751278" y="4259360"/>
            <a:ext cx="3479652" cy="646331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지역문화공간으로서의 역할 및 </a:t>
            </a:r>
            <a:b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FBB7D73-00C8-E0BF-61F2-84A6867B2213}"/>
              </a:ext>
            </a:extLst>
          </p:cNvPr>
          <p:cNvSpPr/>
          <p:nvPr/>
        </p:nvSpPr>
        <p:spPr>
          <a:xfrm>
            <a:off x="751278" y="4816600"/>
            <a:ext cx="1495135" cy="523220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en-US" altLang="ko-KR" sz="28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2" name="그림 1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ED54893F-F80B-C929-04F0-04449770B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97" y="554551"/>
            <a:ext cx="2870200" cy="3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93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05B3A0-53F1-174F-1FB8-01596E1907C1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결론</a:t>
            </a: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AB0E007E-DBC5-DA4E-4F66-FBD41CA481A8}"/>
              </a:ext>
            </a:extLst>
          </p:cNvPr>
          <p:cNvGrpSpPr/>
          <p:nvPr/>
        </p:nvGrpSpPr>
        <p:grpSpPr>
          <a:xfrm>
            <a:off x="1015999" y="1159400"/>
            <a:ext cx="10160002" cy="1392814"/>
            <a:chOff x="-1812014" y="4833933"/>
            <a:chExt cx="10160002" cy="13928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BEF4FE-6154-5AE1-28F2-9DBA749719A7}"/>
                </a:ext>
              </a:extLst>
            </p:cNvPr>
            <p:cNvSpPr txBox="1"/>
            <p:nvPr/>
          </p:nvSpPr>
          <p:spPr>
            <a:xfrm flipH="1" flipV="1">
              <a:off x="3113236" y="4833933"/>
              <a:ext cx="309500" cy="268136"/>
            </a:xfrm>
            <a:custGeom>
              <a:avLst/>
              <a:gdLst/>
              <a:ahLst/>
              <a:cxnLst/>
              <a:rect l="l" t="t" r="r" b="b"/>
              <a:pathLst>
                <a:path w="354387" h="307024">
                  <a:moveTo>
                    <a:pt x="267462" y="0"/>
                  </a:moveTo>
                  <a:cubicBezTo>
                    <a:pt x="294208" y="0"/>
                    <a:pt x="315382" y="9659"/>
                    <a:pt x="330984" y="28975"/>
                  </a:cubicBezTo>
                  <a:cubicBezTo>
                    <a:pt x="346586" y="48292"/>
                    <a:pt x="354387" y="73552"/>
                    <a:pt x="354387" y="104756"/>
                  </a:cubicBezTo>
                  <a:cubicBezTo>
                    <a:pt x="354387" y="147104"/>
                    <a:pt x="344172" y="185366"/>
                    <a:pt x="323741" y="219542"/>
                  </a:cubicBezTo>
                  <a:cubicBezTo>
                    <a:pt x="303309" y="253718"/>
                    <a:pt x="273034" y="281207"/>
                    <a:pt x="232915" y="302010"/>
                  </a:cubicBezTo>
                  <a:cubicBezTo>
                    <a:pt x="224742" y="306467"/>
                    <a:pt x="217499" y="307953"/>
                    <a:pt x="211183" y="306467"/>
                  </a:cubicBezTo>
                  <a:cubicBezTo>
                    <a:pt x="204869" y="304981"/>
                    <a:pt x="200225" y="302010"/>
                    <a:pt x="197253" y="297552"/>
                  </a:cubicBezTo>
                  <a:cubicBezTo>
                    <a:pt x="194282" y="293094"/>
                    <a:pt x="193539" y="288079"/>
                    <a:pt x="195024" y="282507"/>
                  </a:cubicBezTo>
                  <a:cubicBezTo>
                    <a:pt x="196510" y="276935"/>
                    <a:pt x="200968" y="271549"/>
                    <a:pt x="208398" y="266348"/>
                  </a:cubicBezTo>
                  <a:cubicBezTo>
                    <a:pt x="218056" y="259661"/>
                    <a:pt x="229757" y="248703"/>
                    <a:pt x="243502" y="233472"/>
                  </a:cubicBezTo>
                  <a:cubicBezTo>
                    <a:pt x="257247" y="218242"/>
                    <a:pt x="264862" y="200597"/>
                    <a:pt x="266347" y="180537"/>
                  </a:cubicBezTo>
                  <a:cubicBezTo>
                    <a:pt x="266347" y="173108"/>
                    <a:pt x="264862" y="166607"/>
                    <a:pt x="261890" y="161035"/>
                  </a:cubicBezTo>
                  <a:cubicBezTo>
                    <a:pt x="258918" y="155463"/>
                    <a:pt x="255203" y="152305"/>
                    <a:pt x="250746" y="151562"/>
                  </a:cubicBezTo>
                  <a:cubicBezTo>
                    <a:pt x="226971" y="147104"/>
                    <a:pt x="210069" y="138189"/>
                    <a:pt x="200039" y="124816"/>
                  </a:cubicBezTo>
                  <a:cubicBezTo>
                    <a:pt x="190009" y="111443"/>
                    <a:pt x="184994" y="95841"/>
                    <a:pt x="184994" y="78010"/>
                  </a:cubicBezTo>
                  <a:cubicBezTo>
                    <a:pt x="184994" y="59436"/>
                    <a:pt x="191495" y="41791"/>
                    <a:pt x="204497" y="25075"/>
                  </a:cubicBezTo>
                  <a:cubicBezTo>
                    <a:pt x="217499" y="8359"/>
                    <a:pt x="238487" y="0"/>
                    <a:pt x="267462" y="0"/>
                  </a:cubicBezTo>
                  <a:close/>
                  <a:moveTo>
                    <a:pt x="82467" y="0"/>
                  </a:moveTo>
                  <a:cubicBezTo>
                    <a:pt x="109214" y="0"/>
                    <a:pt x="130388" y="9659"/>
                    <a:pt x="145990" y="28975"/>
                  </a:cubicBezTo>
                  <a:cubicBezTo>
                    <a:pt x="161592" y="48292"/>
                    <a:pt x="169392" y="73552"/>
                    <a:pt x="169392" y="104756"/>
                  </a:cubicBezTo>
                  <a:cubicBezTo>
                    <a:pt x="169392" y="147104"/>
                    <a:pt x="159177" y="185366"/>
                    <a:pt x="138746" y="219542"/>
                  </a:cubicBezTo>
                  <a:cubicBezTo>
                    <a:pt x="118315" y="253718"/>
                    <a:pt x="88040" y="281207"/>
                    <a:pt x="47920" y="302010"/>
                  </a:cubicBezTo>
                  <a:cubicBezTo>
                    <a:pt x="39748" y="306467"/>
                    <a:pt x="32504" y="307953"/>
                    <a:pt x="26189" y="306467"/>
                  </a:cubicBezTo>
                  <a:cubicBezTo>
                    <a:pt x="19874" y="304981"/>
                    <a:pt x="15231" y="302010"/>
                    <a:pt x="12259" y="297552"/>
                  </a:cubicBezTo>
                  <a:cubicBezTo>
                    <a:pt x="9287" y="293094"/>
                    <a:pt x="8544" y="288079"/>
                    <a:pt x="10030" y="282507"/>
                  </a:cubicBezTo>
                  <a:cubicBezTo>
                    <a:pt x="11516" y="276935"/>
                    <a:pt x="15973" y="271549"/>
                    <a:pt x="23403" y="266348"/>
                  </a:cubicBezTo>
                  <a:cubicBezTo>
                    <a:pt x="33061" y="259661"/>
                    <a:pt x="44763" y="248703"/>
                    <a:pt x="58507" y="233472"/>
                  </a:cubicBezTo>
                  <a:cubicBezTo>
                    <a:pt x="72252" y="218242"/>
                    <a:pt x="79867" y="200597"/>
                    <a:pt x="81353" y="180537"/>
                  </a:cubicBezTo>
                  <a:cubicBezTo>
                    <a:pt x="81353" y="173108"/>
                    <a:pt x="79867" y="166607"/>
                    <a:pt x="76895" y="161035"/>
                  </a:cubicBezTo>
                  <a:cubicBezTo>
                    <a:pt x="73924" y="155463"/>
                    <a:pt x="70209" y="152305"/>
                    <a:pt x="65751" y="151562"/>
                  </a:cubicBezTo>
                  <a:cubicBezTo>
                    <a:pt x="41977" y="147104"/>
                    <a:pt x="25075" y="138189"/>
                    <a:pt x="15045" y="124816"/>
                  </a:cubicBezTo>
                  <a:cubicBezTo>
                    <a:pt x="5015" y="111443"/>
                    <a:pt x="0" y="95841"/>
                    <a:pt x="0" y="78010"/>
                  </a:cubicBezTo>
                  <a:cubicBezTo>
                    <a:pt x="0" y="59436"/>
                    <a:pt x="6501" y="41791"/>
                    <a:pt x="19503" y="25075"/>
                  </a:cubicBezTo>
                  <a:cubicBezTo>
                    <a:pt x="32504" y="8359"/>
                    <a:pt x="53492" y="0"/>
                    <a:pt x="824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88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CA5189-0BFF-F55E-661F-C4261D7FCE39}"/>
                </a:ext>
              </a:extLst>
            </p:cNvPr>
            <p:cNvSpPr txBox="1"/>
            <p:nvPr/>
          </p:nvSpPr>
          <p:spPr>
            <a:xfrm>
              <a:off x="-1812014" y="5165625"/>
              <a:ext cx="10160002" cy="7294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 latinLnBrk="0">
                <a:lnSpc>
                  <a:spcPct val="120000"/>
                </a:lnSpc>
                <a:spcBef>
                  <a:spcPts val="1200"/>
                </a:spcBef>
                <a:tabLst>
                  <a:tab pos="5759450" algn="r"/>
                </a:tabLst>
              </a:pPr>
              <a:r>
                <a:rPr lang="en-US" altLang="ko-KR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</a:t>
              </a:r>
              <a:r>
                <a:rPr lang="en-US" altLang="ko-KR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malesuada libero.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CA1A4D-9CC5-F747-D36B-818B199D2FD3}"/>
                </a:ext>
              </a:extLst>
            </p:cNvPr>
            <p:cNvSpPr txBox="1"/>
            <p:nvPr/>
          </p:nvSpPr>
          <p:spPr>
            <a:xfrm>
              <a:off x="3113236" y="5958611"/>
              <a:ext cx="309500" cy="268136"/>
            </a:xfrm>
            <a:custGeom>
              <a:avLst/>
              <a:gdLst/>
              <a:ahLst/>
              <a:cxnLst/>
              <a:rect l="l" t="t" r="r" b="b"/>
              <a:pathLst>
                <a:path w="354387" h="307024">
                  <a:moveTo>
                    <a:pt x="267462" y="0"/>
                  </a:moveTo>
                  <a:cubicBezTo>
                    <a:pt x="294208" y="0"/>
                    <a:pt x="315382" y="9659"/>
                    <a:pt x="330984" y="28975"/>
                  </a:cubicBezTo>
                  <a:cubicBezTo>
                    <a:pt x="346586" y="48292"/>
                    <a:pt x="354387" y="73552"/>
                    <a:pt x="354387" y="104756"/>
                  </a:cubicBezTo>
                  <a:cubicBezTo>
                    <a:pt x="354387" y="147104"/>
                    <a:pt x="344172" y="185366"/>
                    <a:pt x="323741" y="219542"/>
                  </a:cubicBezTo>
                  <a:cubicBezTo>
                    <a:pt x="303309" y="253718"/>
                    <a:pt x="273034" y="281207"/>
                    <a:pt x="232915" y="302010"/>
                  </a:cubicBezTo>
                  <a:cubicBezTo>
                    <a:pt x="224742" y="306467"/>
                    <a:pt x="217499" y="307953"/>
                    <a:pt x="211183" y="306467"/>
                  </a:cubicBezTo>
                  <a:cubicBezTo>
                    <a:pt x="204869" y="304981"/>
                    <a:pt x="200225" y="302010"/>
                    <a:pt x="197253" y="297552"/>
                  </a:cubicBezTo>
                  <a:cubicBezTo>
                    <a:pt x="194282" y="293094"/>
                    <a:pt x="193539" y="288079"/>
                    <a:pt x="195024" y="282507"/>
                  </a:cubicBezTo>
                  <a:cubicBezTo>
                    <a:pt x="196510" y="276935"/>
                    <a:pt x="200968" y="271549"/>
                    <a:pt x="208398" y="266348"/>
                  </a:cubicBezTo>
                  <a:cubicBezTo>
                    <a:pt x="218056" y="259661"/>
                    <a:pt x="229757" y="248703"/>
                    <a:pt x="243502" y="233472"/>
                  </a:cubicBezTo>
                  <a:cubicBezTo>
                    <a:pt x="257247" y="218242"/>
                    <a:pt x="264862" y="200597"/>
                    <a:pt x="266347" y="180537"/>
                  </a:cubicBezTo>
                  <a:cubicBezTo>
                    <a:pt x="266347" y="173108"/>
                    <a:pt x="264862" y="166607"/>
                    <a:pt x="261890" y="161035"/>
                  </a:cubicBezTo>
                  <a:cubicBezTo>
                    <a:pt x="258918" y="155463"/>
                    <a:pt x="255203" y="152305"/>
                    <a:pt x="250746" y="151562"/>
                  </a:cubicBezTo>
                  <a:cubicBezTo>
                    <a:pt x="226971" y="147104"/>
                    <a:pt x="210069" y="138189"/>
                    <a:pt x="200039" y="124816"/>
                  </a:cubicBezTo>
                  <a:cubicBezTo>
                    <a:pt x="190009" y="111443"/>
                    <a:pt x="184994" y="95841"/>
                    <a:pt x="184994" y="78010"/>
                  </a:cubicBezTo>
                  <a:cubicBezTo>
                    <a:pt x="184994" y="59436"/>
                    <a:pt x="191495" y="41791"/>
                    <a:pt x="204497" y="25075"/>
                  </a:cubicBezTo>
                  <a:cubicBezTo>
                    <a:pt x="217499" y="8359"/>
                    <a:pt x="238487" y="0"/>
                    <a:pt x="267462" y="0"/>
                  </a:cubicBezTo>
                  <a:close/>
                  <a:moveTo>
                    <a:pt x="82467" y="0"/>
                  </a:moveTo>
                  <a:cubicBezTo>
                    <a:pt x="109214" y="0"/>
                    <a:pt x="130388" y="9659"/>
                    <a:pt x="145990" y="28975"/>
                  </a:cubicBezTo>
                  <a:cubicBezTo>
                    <a:pt x="161592" y="48292"/>
                    <a:pt x="169392" y="73552"/>
                    <a:pt x="169392" y="104756"/>
                  </a:cubicBezTo>
                  <a:cubicBezTo>
                    <a:pt x="169392" y="147104"/>
                    <a:pt x="159177" y="185366"/>
                    <a:pt x="138746" y="219542"/>
                  </a:cubicBezTo>
                  <a:cubicBezTo>
                    <a:pt x="118315" y="253718"/>
                    <a:pt x="88040" y="281207"/>
                    <a:pt x="47920" y="302010"/>
                  </a:cubicBezTo>
                  <a:cubicBezTo>
                    <a:pt x="39748" y="306467"/>
                    <a:pt x="32504" y="307953"/>
                    <a:pt x="26189" y="306467"/>
                  </a:cubicBezTo>
                  <a:cubicBezTo>
                    <a:pt x="19874" y="304981"/>
                    <a:pt x="15231" y="302010"/>
                    <a:pt x="12259" y="297552"/>
                  </a:cubicBezTo>
                  <a:cubicBezTo>
                    <a:pt x="9287" y="293094"/>
                    <a:pt x="8544" y="288079"/>
                    <a:pt x="10030" y="282507"/>
                  </a:cubicBezTo>
                  <a:cubicBezTo>
                    <a:pt x="11516" y="276935"/>
                    <a:pt x="15973" y="271549"/>
                    <a:pt x="23403" y="266348"/>
                  </a:cubicBezTo>
                  <a:cubicBezTo>
                    <a:pt x="33061" y="259661"/>
                    <a:pt x="44763" y="248703"/>
                    <a:pt x="58507" y="233472"/>
                  </a:cubicBezTo>
                  <a:cubicBezTo>
                    <a:pt x="72252" y="218242"/>
                    <a:pt x="79867" y="200597"/>
                    <a:pt x="81353" y="180537"/>
                  </a:cubicBezTo>
                  <a:cubicBezTo>
                    <a:pt x="81353" y="173108"/>
                    <a:pt x="79867" y="166607"/>
                    <a:pt x="76895" y="161035"/>
                  </a:cubicBezTo>
                  <a:cubicBezTo>
                    <a:pt x="73924" y="155463"/>
                    <a:pt x="70209" y="152305"/>
                    <a:pt x="65751" y="151562"/>
                  </a:cubicBezTo>
                  <a:cubicBezTo>
                    <a:pt x="41977" y="147104"/>
                    <a:pt x="25075" y="138189"/>
                    <a:pt x="15045" y="124816"/>
                  </a:cubicBezTo>
                  <a:cubicBezTo>
                    <a:pt x="5015" y="111443"/>
                    <a:pt x="0" y="95841"/>
                    <a:pt x="0" y="78010"/>
                  </a:cubicBezTo>
                  <a:cubicBezTo>
                    <a:pt x="0" y="59436"/>
                    <a:pt x="6501" y="41791"/>
                    <a:pt x="19503" y="25075"/>
                  </a:cubicBezTo>
                  <a:cubicBezTo>
                    <a:pt x="32504" y="8359"/>
                    <a:pt x="53492" y="0"/>
                    <a:pt x="824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88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D9CB481D-BEDC-35AF-6188-14C5B9C97B53}"/>
              </a:ext>
            </a:extLst>
          </p:cNvPr>
          <p:cNvGrpSpPr/>
          <p:nvPr/>
        </p:nvGrpSpPr>
        <p:grpSpPr>
          <a:xfrm>
            <a:off x="706489" y="2749865"/>
            <a:ext cx="10761663" cy="1003702"/>
            <a:chOff x="748166" y="2564808"/>
            <a:chExt cx="10761663" cy="1003702"/>
          </a:xfrm>
        </p:grpSpPr>
        <p:sp>
          <p:nvSpPr>
            <p:cNvPr id="93" name="사각형: 둥근 모서리 92">
              <a:extLst>
                <a:ext uri="{FF2B5EF4-FFF2-40B4-BE49-F238E27FC236}">
                  <a16:creationId xmlns:a16="http://schemas.microsoft.com/office/drawing/2014/main" id="{E1A7994E-F452-7E25-5EAC-3A7A6ACE1FAB}"/>
                </a:ext>
              </a:extLst>
            </p:cNvPr>
            <p:cNvSpPr/>
            <p:nvPr/>
          </p:nvSpPr>
          <p:spPr>
            <a:xfrm>
              <a:off x="748166" y="2564808"/>
              <a:ext cx="10761663" cy="1003702"/>
            </a:xfrm>
            <a:prstGeom prst="roundRect">
              <a:avLst>
                <a:gd name="adj" fmla="val 13015"/>
              </a:avLst>
            </a:prstGeom>
            <a:gradFill>
              <a:gsLst>
                <a:gs pos="53000">
                  <a:schemeClr val="bg1"/>
                </a:gs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8100000" scaled="1"/>
            </a:gra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a typeface="나눔고딕" panose="020D0604000000000000" pitchFamily="50" charset="-127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85F291B-77BD-D84B-93BD-DC7B8D0C6427}"/>
                </a:ext>
              </a:extLst>
            </p:cNvPr>
            <p:cNvSpPr txBox="1"/>
            <p:nvPr/>
          </p:nvSpPr>
          <p:spPr>
            <a:xfrm>
              <a:off x="1682611" y="2643466"/>
              <a:ext cx="9731007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 latinLnBrk="0">
                <a:lnSpc>
                  <a:spcPct val="120000"/>
                </a:lnSpc>
                <a:spcBef>
                  <a:spcPts val="1200"/>
                </a:spcBef>
                <a:tabLst>
                  <a:tab pos="5759450" algn="r"/>
                </a:tabLst>
              </a:pP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urna.Nunc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viverra imperdiet enim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b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Fusce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est. Vivamus a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tellus.</a:t>
              </a:r>
            </a:p>
          </p:txBody>
        </p:sp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95C4DAB2-39D1-FB95-87BE-3FBD075D6532}"/>
                </a:ext>
              </a:extLst>
            </p:cNvPr>
            <p:cNvSpPr/>
            <p:nvPr/>
          </p:nvSpPr>
          <p:spPr>
            <a:xfrm>
              <a:off x="808422" y="2720164"/>
              <a:ext cx="661534" cy="691960"/>
            </a:xfrm>
            <a:prstGeom prst="roundRect">
              <a:avLst>
                <a:gd name="adj" fmla="val 13015"/>
              </a:avLst>
            </a:prstGeom>
            <a:solidFill>
              <a:schemeClr val="accent5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b="1" spc="-150">
                  <a:ln>
                    <a:solidFill>
                      <a:srgbClr val="F07F09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01</a:t>
              </a:r>
              <a:endParaRPr lang="ko-KR" altLang="en-US">
                <a:ea typeface="나눔고딕" panose="020D0604000000000000" pitchFamily="50" charset="-127"/>
              </a:endParaRP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DBEA3F2-C91B-9B0D-1ED2-74296485EE74}"/>
              </a:ext>
            </a:extLst>
          </p:cNvPr>
          <p:cNvGrpSpPr/>
          <p:nvPr/>
        </p:nvGrpSpPr>
        <p:grpSpPr>
          <a:xfrm>
            <a:off x="706489" y="3903751"/>
            <a:ext cx="10761663" cy="1003702"/>
            <a:chOff x="748166" y="2564808"/>
            <a:chExt cx="10761663" cy="1003702"/>
          </a:xfrm>
        </p:grpSpPr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61A91019-37EE-DAC2-3CC9-BE2A96C78590}"/>
                </a:ext>
              </a:extLst>
            </p:cNvPr>
            <p:cNvSpPr/>
            <p:nvPr/>
          </p:nvSpPr>
          <p:spPr>
            <a:xfrm>
              <a:off x="748166" y="2564808"/>
              <a:ext cx="10761663" cy="1003702"/>
            </a:xfrm>
            <a:prstGeom prst="roundRect">
              <a:avLst>
                <a:gd name="adj" fmla="val 13015"/>
              </a:avLst>
            </a:prstGeom>
            <a:gradFill>
              <a:gsLst>
                <a:gs pos="53000">
                  <a:schemeClr val="bg1"/>
                </a:gs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8100000" scaled="1"/>
            </a:gra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a typeface="나눔고딕" panose="020D0604000000000000" pitchFamily="50" charset="-127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7A3B88A-EA43-3278-021C-8F203C3F6E2B}"/>
                </a:ext>
              </a:extLst>
            </p:cNvPr>
            <p:cNvSpPr txBox="1"/>
            <p:nvPr/>
          </p:nvSpPr>
          <p:spPr>
            <a:xfrm>
              <a:off x="1682611" y="2643466"/>
              <a:ext cx="9731007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 latinLnBrk="0">
                <a:lnSpc>
                  <a:spcPct val="120000"/>
                </a:lnSpc>
                <a:spcBef>
                  <a:spcPts val="1200"/>
                </a:spcBef>
                <a:tabLst>
                  <a:tab pos="5759450" algn="r"/>
                </a:tabLst>
              </a:pP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urna.Nunc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viverra imperdiet enim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b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Fusce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est. Vivamus a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tellus.</a:t>
              </a:r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BAB1AD13-CC69-CD4D-3F6D-0C89F9338202}"/>
                </a:ext>
              </a:extLst>
            </p:cNvPr>
            <p:cNvSpPr/>
            <p:nvPr/>
          </p:nvSpPr>
          <p:spPr>
            <a:xfrm>
              <a:off x="808422" y="2720164"/>
              <a:ext cx="661534" cy="691960"/>
            </a:xfrm>
            <a:prstGeom prst="roundRect">
              <a:avLst>
                <a:gd name="adj" fmla="val 13015"/>
              </a:avLst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b="1" spc="-150">
                  <a:ln>
                    <a:solidFill>
                      <a:srgbClr val="F07F09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02</a:t>
              </a:r>
              <a:endParaRPr lang="ko-KR" altLang="en-US">
                <a:ea typeface="나눔고딕" panose="020D0604000000000000" pitchFamily="50" charset="-127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48E6A9B5-AA96-378F-3486-CE569DF3DE7D}"/>
              </a:ext>
            </a:extLst>
          </p:cNvPr>
          <p:cNvGrpSpPr/>
          <p:nvPr/>
        </p:nvGrpSpPr>
        <p:grpSpPr>
          <a:xfrm>
            <a:off x="706489" y="5050380"/>
            <a:ext cx="10761663" cy="1003702"/>
            <a:chOff x="748166" y="2564808"/>
            <a:chExt cx="10761663" cy="1003702"/>
          </a:xfrm>
        </p:grpSpPr>
        <p:sp>
          <p:nvSpPr>
            <p:cNvPr id="101" name="사각형: 둥근 모서리 100">
              <a:extLst>
                <a:ext uri="{FF2B5EF4-FFF2-40B4-BE49-F238E27FC236}">
                  <a16:creationId xmlns:a16="http://schemas.microsoft.com/office/drawing/2014/main" id="{F5A4CAAD-8AD2-ADAD-5D3C-FF1CA6C413A7}"/>
                </a:ext>
              </a:extLst>
            </p:cNvPr>
            <p:cNvSpPr/>
            <p:nvPr/>
          </p:nvSpPr>
          <p:spPr>
            <a:xfrm>
              <a:off x="748166" y="2564808"/>
              <a:ext cx="10761663" cy="1003702"/>
            </a:xfrm>
            <a:prstGeom prst="roundRect">
              <a:avLst>
                <a:gd name="adj" fmla="val 13015"/>
              </a:avLst>
            </a:prstGeom>
            <a:gradFill>
              <a:gsLst>
                <a:gs pos="53000">
                  <a:schemeClr val="bg1"/>
                </a:gs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8100000" scaled="1"/>
            </a:gra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a typeface="나눔고딕" panose="020D0604000000000000" pitchFamily="50" charset="-127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6593D77-1F0C-AEC1-F7E6-F02B41877CAB}"/>
                </a:ext>
              </a:extLst>
            </p:cNvPr>
            <p:cNvSpPr txBox="1"/>
            <p:nvPr/>
          </p:nvSpPr>
          <p:spPr>
            <a:xfrm>
              <a:off x="1682611" y="2643466"/>
              <a:ext cx="9731007" cy="846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base" latinLnBrk="0">
                <a:lnSpc>
                  <a:spcPct val="120000"/>
                </a:lnSpc>
                <a:spcBef>
                  <a:spcPts val="1200"/>
                </a:spcBef>
                <a:tabLst>
                  <a:tab pos="5759450" algn="r"/>
                </a:tabLst>
              </a:pP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urna.Nunc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viverra imperdiet enim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. </a:t>
              </a:r>
              <a:b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</a:b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Fusce </a:t>
              </a:r>
              <a:r>
                <a:rPr lang="en-US" altLang="ko-KR" sz="1400" b="1" spc="-30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est. Vivamus a </a:t>
              </a:r>
              <a:r>
                <a:rPr lang="en-US" altLang="ko-KR" sz="1400" b="1" spc="-3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tellus.</a:t>
              </a:r>
            </a:p>
          </p:txBody>
        </p:sp>
        <p:sp>
          <p:nvSpPr>
            <p:cNvPr id="103" name="사각형: 둥근 모서리 102">
              <a:extLst>
                <a:ext uri="{FF2B5EF4-FFF2-40B4-BE49-F238E27FC236}">
                  <a16:creationId xmlns:a16="http://schemas.microsoft.com/office/drawing/2014/main" id="{DDCD11D8-EF31-2160-9FC1-7689D0AE26A1}"/>
                </a:ext>
              </a:extLst>
            </p:cNvPr>
            <p:cNvSpPr/>
            <p:nvPr/>
          </p:nvSpPr>
          <p:spPr>
            <a:xfrm>
              <a:off x="808422" y="2720164"/>
              <a:ext cx="661534" cy="691960"/>
            </a:xfrm>
            <a:prstGeom prst="roundRect">
              <a:avLst>
                <a:gd name="adj" fmla="val 13015"/>
              </a:avLst>
            </a:prstGeom>
            <a:solidFill>
              <a:schemeClr val="accent1">
                <a:lumMod val="7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800" b="1" spc="-150">
                  <a:ln>
                    <a:solidFill>
                      <a:srgbClr val="F07F09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03</a:t>
              </a:r>
              <a:endParaRPr lang="ko-KR" altLang="en-US">
                <a:ea typeface="나눔고딕" panose="020D0604000000000000" pitchFamily="50" charset="-127"/>
              </a:endParaRPr>
            </a:p>
          </p:txBody>
        </p:sp>
      </p:grpSp>
      <p:pic>
        <p:nvPicPr>
          <p:cNvPr id="3" name="그림 2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5F688F8B-610D-E767-FC21-57FC248AB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32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05B3A0-53F1-174F-1FB8-01596E1907C1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연구의 시사점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BCAE42D0-9743-9F5E-7FB9-F01751958C3B}"/>
              </a:ext>
            </a:extLst>
          </p:cNvPr>
          <p:cNvGrpSpPr/>
          <p:nvPr/>
        </p:nvGrpSpPr>
        <p:grpSpPr>
          <a:xfrm>
            <a:off x="-779158" y="1949781"/>
            <a:ext cx="5115588" cy="3986065"/>
            <a:chOff x="1172669" y="1915596"/>
            <a:chExt cx="4303132" cy="3352999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4DF6AEBC-AB1B-3E4C-F8D2-3AFA072A786F}"/>
                </a:ext>
              </a:extLst>
            </p:cNvPr>
            <p:cNvGrpSpPr/>
            <p:nvPr/>
          </p:nvGrpSpPr>
          <p:grpSpPr>
            <a:xfrm>
              <a:off x="1172669" y="2451901"/>
              <a:ext cx="3812917" cy="2815345"/>
              <a:chOff x="115839" y="2353110"/>
              <a:chExt cx="4383076" cy="3236337"/>
            </a:xfrm>
          </p:grpSpPr>
          <p:grpSp>
            <p:nvGrpSpPr>
              <p:cNvPr id="4" name="그룹 3">
                <a:extLst>
                  <a:ext uri="{FF2B5EF4-FFF2-40B4-BE49-F238E27FC236}">
                    <a16:creationId xmlns:a16="http://schemas.microsoft.com/office/drawing/2014/main" id="{E5A87036-7CA4-4392-220B-493A31AF1285}"/>
                  </a:ext>
                </a:extLst>
              </p:cNvPr>
              <p:cNvGrpSpPr/>
              <p:nvPr/>
            </p:nvGrpSpPr>
            <p:grpSpPr>
              <a:xfrm rot="2700000">
                <a:off x="1208377" y="4055843"/>
                <a:ext cx="441066" cy="2626142"/>
                <a:chOff x="6609185" y="3139658"/>
                <a:chExt cx="441066" cy="2626142"/>
              </a:xfrm>
            </p:grpSpPr>
            <p:grpSp>
              <p:nvGrpSpPr>
                <p:cNvPr id="7" name="그룹 6">
                  <a:extLst>
                    <a:ext uri="{FF2B5EF4-FFF2-40B4-BE49-F238E27FC236}">
                      <a16:creationId xmlns:a16="http://schemas.microsoft.com/office/drawing/2014/main" id="{7318FE5B-48EA-F5FB-4421-76EFAB6952F6}"/>
                    </a:ext>
                  </a:extLst>
                </p:cNvPr>
                <p:cNvGrpSpPr/>
                <p:nvPr/>
              </p:nvGrpSpPr>
              <p:grpSpPr>
                <a:xfrm>
                  <a:off x="6697524" y="3139658"/>
                  <a:ext cx="262224" cy="1175230"/>
                  <a:chOff x="6609185" y="3789040"/>
                  <a:chExt cx="441066" cy="1976760"/>
                </a:xfrm>
              </p:grpSpPr>
              <p:sp>
                <p:nvSpPr>
                  <p:cNvPr id="11" name="모서리가 둥근 직사각형 173">
                    <a:extLst>
                      <a:ext uri="{FF2B5EF4-FFF2-40B4-BE49-F238E27FC236}">
                        <a16:creationId xmlns:a16="http://schemas.microsoft.com/office/drawing/2014/main" id="{647280B1-84C0-1021-B2D4-429F77A3B67D}"/>
                      </a:ext>
                    </a:extLst>
                  </p:cNvPr>
                  <p:cNvSpPr/>
                  <p:nvPr/>
                </p:nvSpPr>
                <p:spPr>
                  <a:xfrm>
                    <a:off x="6609185" y="3789040"/>
                    <a:ext cx="221615" cy="1976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1615" h="1976760">
                        <a:moveTo>
                          <a:pt x="221615" y="0"/>
                        </a:moveTo>
                        <a:lnTo>
                          <a:pt x="221615" y="1976760"/>
                        </a:lnTo>
                        <a:cubicBezTo>
                          <a:pt x="99220" y="1976760"/>
                          <a:pt x="0" y="1877540"/>
                          <a:pt x="0" y="1755145"/>
                        </a:cubicBezTo>
                        <a:lnTo>
                          <a:pt x="0" y="221615"/>
                        </a:lnTo>
                        <a:cubicBezTo>
                          <a:pt x="0" y="99220"/>
                          <a:pt x="99220" y="0"/>
                          <a:pt x="221615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2" name="모서리가 둥근 직사각형 173">
                    <a:extLst>
                      <a:ext uri="{FF2B5EF4-FFF2-40B4-BE49-F238E27FC236}">
                        <a16:creationId xmlns:a16="http://schemas.microsoft.com/office/drawing/2014/main" id="{5CEB39B5-D781-9FDD-C589-D2A82C6B77AD}"/>
                      </a:ext>
                    </a:extLst>
                  </p:cNvPr>
                  <p:cNvSpPr/>
                  <p:nvPr/>
                </p:nvSpPr>
                <p:spPr>
                  <a:xfrm flipH="1">
                    <a:off x="6828636" y="3789040"/>
                    <a:ext cx="221615" cy="1976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1615" h="1976760">
                        <a:moveTo>
                          <a:pt x="221615" y="0"/>
                        </a:moveTo>
                        <a:lnTo>
                          <a:pt x="221615" y="1976760"/>
                        </a:lnTo>
                        <a:cubicBezTo>
                          <a:pt x="99220" y="1976760"/>
                          <a:pt x="0" y="1877540"/>
                          <a:pt x="0" y="1755145"/>
                        </a:cubicBezTo>
                        <a:lnTo>
                          <a:pt x="0" y="221615"/>
                        </a:lnTo>
                        <a:cubicBezTo>
                          <a:pt x="0" y="99220"/>
                          <a:pt x="99220" y="0"/>
                          <a:pt x="221615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8" name="그룹 7">
                  <a:extLst>
                    <a:ext uri="{FF2B5EF4-FFF2-40B4-BE49-F238E27FC236}">
                      <a16:creationId xmlns:a16="http://schemas.microsoft.com/office/drawing/2014/main" id="{EC11250C-8240-6D75-FEBA-5CD0A115ACC4}"/>
                    </a:ext>
                  </a:extLst>
                </p:cNvPr>
                <p:cNvGrpSpPr/>
                <p:nvPr/>
              </p:nvGrpSpPr>
              <p:grpSpPr>
                <a:xfrm>
                  <a:off x="6609185" y="3789040"/>
                  <a:ext cx="441066" cy="1976760"/>
                  <a:chOff x="6609185" y="3789040"/>
                  <a:chExt cx="441066" cy="1976760"/>
                </a:xfrm>
              </p:grpSpPr>
              <p:sp>
                <p:nvSpPr>
                  <p:cNvPr id="9" name="모서리가 둥근 직사각형 173">
                    <a:extLst>
                      <a:ext uri="{FF2B5EF4-FFF2-40B4-BE49-F238E27FC236}">
                        <a16:creationId xmlns:a16="http://schemas.microsoft.com/office/drawing/2014/main" id="{9C62DD66-690A-6286-C353-8A263841B61E}"/>
                      </a:ext>
                    </a:extLst>
                  </p:cNvPr>
                  <p:cNvSpPr/>
                  <p:nvPr/>
                </p:nvSpPr>
                <p:spPr>
                  <a:xfrm>
                    <a:off x="6609185" y="3789040"/>
                    <a:ext cx="221615" cy="1976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1615" h="1976760">
                        <a:moveTo>
                          <a:pt x="221615" y="0"/>
                        </a:moveTo>
                        <a:lnTo>
                          <a:pt x="221615" y="1976760"/>
                        </a:lnTo>
                        <a:cubicBezTo>
                          <a:pt x="99220" y="1976760"/>
                          <a:pt x="0" y="1877540"/>
                          <a:pt x="0" y="1755145"/>
                        </a:cubicBezTo>
                        <a:lnTo>
                          <a:pt x="0" y="221615"/>
                        </a:lnTo>
                        <a:cubicBezTo>
                          <a:pt x="0" y="99220"/>
                          <a:pt x="99220" y="0"/>
                          <a:pt x="221615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" name="모서리가 둥근 직사각형 173">
                    <a:extLst>
                      <a:ext uri="{FF2B5EF4-FFF2-40B4-BE49-F238E27FC236}">
                        <a16:creationId xmlns:a16="http://schemas.microsoft.com/office/drawing/2014/main" id="{748AA20B-DD8A-EB3A-5AAA-F234E8A6AD28}"/>
                      </a:ext>
                    </a:extLst>
                  </p:cNvPr>
                  <p:cNvSpPr/>
                  <p:nvPr/>
                </p:nvSpPr>
                <p:spPr>
                  <a:xfrm flipH="1">
                    <a:off x="6828636" y="3789040"/>
                    <a:ext cx="221615" cy="1976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1615" h="1976760">
                        <a:moveTo>
                          <a:pt x="221615" y="0"/>
                        </a:moveTo>
                        <a:lnTo>
                          <a:pt x="221615" y="1976760"/>
                        </a:lnTo>
                        <a:cubicBezTo>
                          <a:pt x="99220" y="1976760"/>
                          <a:pt x="0" y="1877540"/>
                          <a:pt x="0" y="1755145"/>
                        </a:cubicBezTo>
                        <a:lnTo>
                          <a:pt x="0" y="221615"/>
                        </a:lnTo>
                        <a:cubicBezTo>
                          <a:pt x="0" y="99220"/>
                          <a:pt x="99220" y="0"/>
                          <a:pt x="221615" y="0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5" name="타원 4">
                <a:extLst>
                  <a:ext uri="{FF2B5EF4-FFF2-40B4-BE49-F238E27FC236}">
                    <a16:creationId xmlns:a16="http://schemas.microsoft.com/office/drawing/2014/main" id="{FAF070F9-805F-B523-84FE-1594961C4458}"/>
                  </a:ext>
                </a:extLst>
              </p:cNvPr>
              <p:cNvSpPr/>
              <p:nvPr/>
            </p:nvSpPr>
            <p:spPr>
              <a:xfrm>
                <a:off x="1737347" y="2353110"/>
                <a:ext cx="2761568" cy="276156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타원 5">
                <a:extLst>
                  <a:ext uri="{FF2B5EF4-FFF2-40B4-BE49-F238E27FC236}">
                    <a16:creationId xmlns:a16="http://schemas.microsoft.com/office/drawing/2014/main" id="{133F420D-4F0B-8E92-4876-121810E50FCA}"/>
                  </a:ext>
                </a:extLst>
              </p:cNvPr>
              <p:cNvSpPr/>
              <p:nvPr/>
            </p:nvSpPr>
            <p:spPr>
              <a:xfrm>
                <a:off x="1823188" y="2438951"/>
                <a:ext cx="2589886" cy="25898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CF6BF037-603B-5863-353D-C81D80730384}"/>
                </a:ext>
              </a:extLst>
            </p:cNvPr>
            <p:cNvSpPr/>
            <p:nvPr/>
          </p:nvSpPr>
          <p:spPr>
            <a:xfrm rot="9900000">
              <a:off x="3742688" y="1915596"/>
              <a:ext cx="1535174" cy="3070348"/>
            </a:xfrm>
            <a:custGeom>
              <a:avLst/>
              <a:gdLst>
                <a:gd name="connsiteX0" fmla="*/ 0 w 3897086"/>
                <a:gd name="connsiteY0" fmla="*/ 1948543 h 3897086"/>
                <a:gd name="connsiteX1" fmla="*/ 1948543 w 3897086"/>
                <a:gd name="connsiteY1" fmla="*/ 0 h 3897086"/>
                <a:gd name="connsiteX2" fmla="*/ 3897086 w 3897086"/>
                <a:gd name="connsiteY2" fmla="*/ 1948543 h 3897086"/>
                <a:gd name="connsiteX3" fmla="*/ 1948543 w 3897086"/>
                <a:gd name="connsiteY3" fmla="*/ 3897086 h 3897086"/>
                <a:gd name="connsiteX4" fmla="*/ 0 w 3897086"/>
                <a:gd name="connsiteY4" fmla="*/ 1948543 h 3897086"/>
                <a:gd name="connsiteX0" fmla="*/ 1948543 w 3897086"/>
                <a:gd name="connsiteY0" fmla="*/ 3897086 h 3988526"/>
                <a:gd name="connsiteX1" fmla="*/ 0 w 3897086"/>
                <a:gd name="connsiteY1" fmla="*/ 1948543 h 3988526"/>
                <a:gd name="connsiteX2" fmla="*/ 1948543 w 3897086"/>
                <a:gd name="connsiteY2" fmla="*/ 0 h 3988526"/>
                <a:gd name="connsiteX3" fmla="*/ 3897086 w 3897086"/>
                <a:gd name="connsiteY3" fmla="*/ 1948543 h 3988526"/>
                <a:gd name="connsiteX4" fmla="*/ 2039983 w 3897086"/>
                <a:gd name="connsiteY4" fmla="*/ 3988526 h 3988526"/>
                <a:gd name="connsiteX0" fmla="*/ 1948543 w 3897086"/>
                <a:gd name="connsiteY0" fmla="*/ 3897086 h 3897086"/>
                <a:gd name="connsiteX1" fmla="*/ 0 w 3897086"/>
                <a:gd name="connsiteY1" fmla="*/ 1948543 h 3897086"/>
                <a:gd name="connsiteX2" fmla="*/ 1948543 w 3897086"/>
                <a:gd name="connsiteY2" fmla="*/ 0 h 3897086"/>
                <a:gd name="connsiteX3" fmla="*/ 3897086 w 3897086"/>
                <a:gd name="connsiteY3" fmla="*/ 1948543 h 3897086"/>
                <a:gd name="connsiteX0" fmla="*/ 1948543 w 1948543"/>
                <a:gd name="connsiteY0" fmla="*/ 3897086 h 3897086"/>
                <a:gd name="connsiteX1" fmla="*/ 0 w 1948543"/>
                <a:gd name="connsiteY1" fmla="*/ 1948543 h 3897086"/>
                <a:gd name="connsiteX2" fmla="*/ 1948543 w 1948543"/>
                <a:gd name="connsiteY2" fmla="*/ 0 h 3897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48543" h="3897086">
                  <a:moveTo>
                    <a:pt x="1948543" y="3897086"/>
                  </a:moveTo>
                  <a:cubicBezTo>
                    <a:pt x="872392" y="3897086"/>
                    <a:pt x="0" y="3024694"/>
                    <a:pt x="0" y="1948543"/>
                  </a:cubicBezTo>
                  <a:cubicBezTo>
                    <a:pt x="0" y="872392"/>
                    <a:pt x="872392" y="0"/>
                    <a:pt x="1948543" y="0"/>
                  </a:cubicBezTo>
                </a:path>
              </a:pathLst>
            </a:cu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BEAF19AF-B741-9AE5-14D1-0CFBCA9CDBD1}"/>
                </a:ext>
              </a:extLst>
            </p:cNvPr>
            <p:cNvSpPr/>
            <p:nvPr/>
          </p:nvSpPr>
          <p:spPr>
            <a:xfrm>
              <a:off x="4139541" y="2035693"/>
              <a:ext cx="396000" cy="396000"/>
            </a:xfrm>
            <a:prstGeom prst="ellipse">
              <a:avLst/>
            </a:prstGeom>
            <a:solidFill>
              <a:schemeClr val="accent5"/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ko-KR" sz="1600" b="1" spc="-62">
                  <a:ln>
                    <a:solidFill>
                      <a:srgbClr val="4F81B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01</a:t>
              </a:r>
              <a:endParaRPr lang="ko-KR" altLang="en-US" sz="1600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D1184D81-1377-C65D-8BF6-0C20D6504294}"/>
                </a:ext>
              </a:extLst>
            </p:cNvPr>
            <p:cNvSpPr/>
            <p:nvPr/>
          </p:nvSpPr>
          <p:spPr>
            <a:xfrm>
              <a:off x="5079801" y="3570230"/>
              <a:ext cx="396000" cy="396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ko-KR" sz="1600" b="1" spc="-62">
                  <a:ln>
                    <a:solidFill>
                      <a:srgbClr val="4F81B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02</a:t>
              </a:r>
              <a:endParaRPr lang="ko-KR" altLang="en-US" sz="1600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44055AF4-9F8F-4132-C369-FB2A9BA2279C}"/>
                </a:ext>
              </a:extLst>
            </p:cNvPr>
            <p:cNvSpPr/>
            <p:nvPr/>
          </p:nvSpPr>
          <p:spPr>
            <a:xfrm>
              <a:off x="4154009" y="4872595"/>
              <a:ext cx="396000" cy="396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ko-KR" sz="1600" b="1" spc="-62">
                  <a:ln>
                    <a:solidFill>
                      <a:srgbClr val="4F81B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03</a:t>
              </a:r>
              <a:endParaRPr lang="ko-KR" altLang="en-US" sz="1600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A11D7004-5C75-5510-6CC8-2E464A0A594D}"/>
              </a:ext>
            </a:extLst>
          </p:cNvPr>
          <p:cNvSpPr/>
          <p:nvPr/>
        </p:nvSpPr>
        <p:spPr>
          <a:xfrm>
            <a:off x="3865663" y="1792297"/>
            <a:ext cx="2590800" cy="36890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800" b="1" i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연구의 시사점</a:t>
            </a:r>
            <a:r>
              <a:rPr lang="en-US" altLang="ko-KR" sz="1800" b="1" i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B1BCF8-2B71-00C8-1392-D948F3D3FD32}"/>
              </a:ext>
            </a:extLst>
          </p:cNvPr>
          <p:cNvSpPr txBox="1"/>
          <p:nvPr/>
        </p:nvSpPr>
        <p:spPr>
          <a:xfrm>
            <a:off x="3865663" y="2161201"/>
            <a:ext cx="7082510" cy="852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DED4CE3F-22FB-F32D-CBC2-7D2C55804B82}"/>
              </a:ext>
            </a:extLst>
          </p:cNvPr>
          <p:cNvSpPr/>
          <p:nvPr/>
        </p:nvSpPr>
        <p:spPr>
          <a:xfrm>
            <a:off x="4448433" y="3515449"/>
            <a:ext cx="2590800" cy="36890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800" b="1" i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연구의 시사점</a:t>
            </a:r>
            <a:r>
              <a:rPr lang="en-US" altLang="ko-KR" sz="1800" b="1" i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0A32F94-655C-7B6B-0CEB-761EAFCB1775}"/>
              </a:ext>
            </a:extLst>
          </p:cNvPr>
          <p:cNvSpPr txBox="1"/>
          <p:nvPr/>
        </p:nvSpPr>
        <p:spPr>
          <a:xfrm>
            <a:off x="4448433" y="3884353"/>
            <a:ext cx="7082510" cy="852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2DFD592-3CD3-2448-3B86-FE06D4C1E4C3}"/>
              </a:ext>
            </a:extLst>
          </p:cNvPr>
          <p:cNvSpPr/>
          <p:nvPr/>
        </p:nvSpPr>
        <p:spPr>
          <a:xfrm>
            <a:off x="3753659" y="5290921"/>
            <a:ext cx="2590800" cy="368904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800" b="1" i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연구의 시사점</a:t>
            </a:r>
            <a:r>
              <a:rPr lang="en-US" altLang="ko-KR" sz="1800" b="1" i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D5F62D-3CFA-4E39-F6BD-07AB369B2249}"/>
              </a:ext>
            </a:extLst>
          </p:cNvPr>
          <p:cNvSpPr txBox="1"/>
          <p:nvPr/>
        </p:nvSpPr>
        <p:spPr>
          <a:xfrm>
            <a:off x="3753659" y="5659825"/>
            <a:ext cx="7082510" cy="852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</a:t>
            </a:r>
          </a:p>
        </p:txBody>
      </p:sp>
      <p:pic>
        <p:nvPicPr>
          <p:cNvPr id="14" name="그림 1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520CE423-5684-7472-8208-A0BE2A378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04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C05B3A0-53F1-174F-1FB8-01596E1907C1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연구의 한계 및 향후 연구방향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86EA5A7-65BF-281D-1AA1-1B63E7C7F766}"/>
              </a:ext>
            </a:extLst>
          </p:cNvPr>
          <p:cNvSpPr/>
          <p:nvPr/>
        </p:nvSpPr>
        <p:spPr>
          <a:xfrm>
            <a:off x="696014" y="1723302"/>
            <a:ext cx="9323145" cy="1654693"/>
          </a:xfrm>
          <a:prstGeom prst="roundRect">
            <a:avLst>
              <a:gd name="adj" fmla="val 11474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723499-997F-80E3-8108-B4322AA18CEE}"/>
              </a:ext>
            </a:extLst>
          </p:cNvPr>
          <p:cNvSpPr txBox="1"/>
          <p:nvPr/>
        </p:nvSpPr>
        <p:spPr>
          <a:xfrm>
            <a:off x="1026721" y="2189752"/>
            <a:ext cx="8049546" cy="815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 fontAlgn="base" latinLnBrk="0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 marL="285750" indent="-285750" fontAlgn="base" latinLnBrk="0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759450" algn="r"/>
              </a:tabLst>
            </a:pP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posuere, magna sed pulvinar ultricies, purus lectus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malesuada libero.</a:t>
            </a:r>
          </a:p>
          <a:p>
            <a:pPr marL="285750" indent="-285750" fontAlgn="base" latinLnBrk="0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759450" algn="r"/>
              </a:tabLst>
            </a:pP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54F834F2-85C4-D450-C645-7141B72A4BD2}"/>
              </a:ext>
            </a:extLst>
          </p:cNvPr>
          <p:cNvSpPr/>
          <p:nvPr/>
        </p:nvSpPr>
        <p:spPr>
          <a:xfrm>
            <a:off x="992992" y="1524001"/>
            <a:ext cx="2080408" cy="421508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맑은 고딕"/>
              </a:rPr>
              <a:t>연구의 한계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52DE8F0A-C0A5-2A34-EA0E-25E6A8C5A0A0}"/>
              </a:ext>
            </a:extLst>
          </p:cNvPr>
          <p:cNvSpPr/>
          <p:nvPr/>
        </p:nvSpPr>
        <p:spPr>
          <a:xfrm>
            <a:off x="729742" y="4146834"/>
            <a:ext cx="9285315" cy="1772552"/>
          </a:xfrm>
          <a:prstGeom prst="roundRect">
            <a:avLst>
              <a:gd name="adj" fmla="val 11474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B5BD68-6A8C-F565-306F-A4C5C413E644}"/>
              </a:ext>
            </a:extLst>
          </p:cNvPr>
          <p:cNvSpPr txBox="1"/>
          <p:nvPr/>
        </p:nvSpPr>
        <p:spPr>
          <a:xfrm>
            <a:off x="1060449" y="4537585"/>
            <a:ext cx="7029677" cy="12464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285750" indent="-285750" fontAlgn="base" latinLnBrk="0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  <a:p>
            <a:pPr marL="285750" indent="-285750" fontAlgn="base" latinLnBrk="0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759450" algn="r"/>
              </a:tabLst>
            </a:pP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posuere, magna sed pulvinar ultricies, purus lectus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malesuada libero.</a:t>
            </a:r>
          </a:p>
          <a:p>
            <a:pPr marL="285750" indent="-285750" fontAlgn="base" latinLnBrk="0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5759450" algn="r"/>
              </a:tabLst>
            </a:pP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B662584-D17B-1EB1-AC3A-1B560241995D}"/>
              </a:ext>
            </a:extLst>
          </p:cNvPr>
          <p:cNvSpPr/>
          <p:nvPr/>
        </p:nvSpPr>
        <p:spPr>
          <a:xfrm>
            <a:off x="1026721" y="3947532"/>
            <a:ext cx="2080408" cy="421508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맑은 고딕"/>
              </a:rPr>
              <a:t>향후 연구방향</a:t>
            </a:r>
          </a:p>
        </p:txBody>
      </p: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0D98E739-6AB1-E978-8FAB-5FDFE771121C}"/>
              </a:ext>
            </a:extLst>
          </p:cNvPr>
          <p:cNvGrpSpPr/>
          <p:nvPr/>
        </p:nvGrpSpPr>
        <p:grpSpPr>
          <a:xfrm>
            <a:off x="9605387" y="4060989"/>
            <a:ext cx="1939602" cy="2199685"/>
            <a:chOff x="9393721" y="3426375"/>
            <a:chExt cx="2651148" cy="3006643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143B8F00-F254-B9AD-CBF4-05F5F76C8959}"/>
                </a:ext>
              </a:extLst>
            </p:cNvPr>
            <p:cNvGrpSpPr/>
            <p:nvPr/>
          </p:nvGrpSpPr>
          <p:grpSpPr>
            <a:xfrm rot="21245739">
              <a:off x="9393721" y="3847198"/>
              <a:ext cx="1557878" cy="2243278"/>
              <a:chOff x="5911683" y="1029689"/>
              <a:chExt cx="1233727" cy="1776514"/>
            </a:xfrm>
          </p:grpSpPr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C710DE95-F8A6-2F3B-231E-97765F5F5384}"/>
                  </a:ext>
                </a:extLst>
              </p:cNvPr>
              <p:cNvGrpSpPr/>
              <p:nvPr/>
            </p:nvGrpSpPr>
            <p:grpSpPr>
              <a:xfrm>
                <a:off x="5911683" y="1029689"/>
                <a:ext cx="1233727" cy="1776514"/>
                <a:chOff x="7985787" y="1014301"/>
                <a:chExt cx="1233727" cy="1776514"/>
              </a:xfrm>
            </p:grpSpPr>
            <p:sp>
              <p:nvSpPr>
                <p:cNvPr id="35" name="직사각형 34">
                  <a:extLst>
                    <a:ext uri="{FF2B5EF4-FFF2-40B4-BE49-F238E27FC236}">
                      <a16:creationId xmlns:a16="http://schemas.microsoft.com/office/drawing/2014/main" id="{A0681879-2B53-22EB-DC13-0A043C863EE4}"/>
                    </a:ext>
                  </a:extLst>
                </p:cNvPr>
                <p:cNvSpPr/>
                <p:nvPr/>
              </p:nvSpPr>
              <p:spPr>
                <a:xfrm>
                  <a:off x="7985787" y="1014301"/>
                  <a:ext cx="1233727" cy="17765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타원 35">
                  <a:extLst>
                    <a:ext uri="{FF2B5EF4-FFF2-40B4-BE49-F238E27FC236}">
                      <a16:creationId xmlns:a16="http://schemas.microsoft.com/office/drawing/2014/main" id="{2494FE5D-9CFA-F42A-5273-EB7A493AFA53}"/>
                    </a:ext>
                  </a:extLst>
                </p:cNvPr>
                <p:cNvSpPr/>
                <p:nvPr/>
              </p:nvSpPr>
              <p:spPr>
                <a:xfrm>
                  <a:off x="8091045" y="2248892"/>
                  <a:ext cx="88424" cy="88422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타원 36">
                  <a:extLst>
                    <a:ext uri="{FF2B5EF4-FFF2-40B4-BE49-F238E27FC236}">
                      <a16:creationId xmlns:a16="http://schemas.microsoft.com/office/drawing/2014/main" id="{968EE71E-8F9C-4192-F764-29308E5DF3B4}"/>
                    </a:ext>
                  </a:extLst>
                </p:cNvPr>
                <p:cNvSpPr/>
                <p:nvPr/>
              </p:nvSpPr>
              <p:spPr>
                <a:xfrm>
                  <a:off x="8091045" y="2435336"/>
                  <a:ext cx="88424" cy="88422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타원 37">
                  <a:extLst>
                    <a:ext uri="{FF2B5EF4-FFF2-40B4-BE49-F238E27FC236}">
                      <a16:creationId xmlns:a16="http://schemas.microsoft.com/office/drawing/2014/main" id="{CCA4851E-61EC-08EC-D7C2-013F4EE0A366}"/>
                    </a:ext>
                  </a:extLst>
                </p:cNvPr>
                <p:cNvSpPr/>
                <p:nvPr/>
              </p:nvSpPr>
              <p:spPr>
                <a:xfrm>
                  <a:off x="8091043" y="2614409"/>
                  <a:ext cx="88424" cy="88422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직사각형 38">
                  <a:extLst>
                    <a:ext uri="{FF2B5EF4-FFF2-40B4-BE49-F238E27FC236}">
                      <a16:creationId xmlns:a16="http://schemas.microsoft.com/office/drawing/2014/main" id="{846E4962-7A3E-414E-3899-CA8DE9101481}"/>
                    </a:ext>
                  </a:extLst>
                </p:cNvPr>
                <p:cNvSpPr/>
                <p:nvPr/>
              </p:nvSpPr>
              <p:spPr>
                <a:xfrm>
                  <a:off x="8202703" y="2268198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직사각형 39">
                  <a:extLst>
                    <a:ext uri="{FF2B5EF4-FFF2-40B4-BE49-F238E27FC236}">
                      <a16:creationId xmlns:a16="http://schemas.microsoft.com/office/drawing/2014/main" id="{D6620196-BBFD-098C-412A-B84DA6A984F4}"/>
                    </a:ext>
                  </a:extLst>
                </p:cNvPr>
                <p:cNvSpPr/>
                <p:nvPr/>
              </p:nvSpPr>
              <p:spPr>
                <a:xfrm>
                  <a:off x="8202703" y="2454641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직사각형 40">
                  <a:extLst>
                    <a:ext uri="{FF2B5EF4-FFF2-40B4-BE49-F238E27FC236}">
                      <a16:creationId xmlns:a16="http://schemas.microsoft.com/office/drawing/2014/main" id="{F607E1E8-D3B4-0DF5-B0C4-14F66BAB984A}"/>
                    </a:ext>
                  </a:extLst>
                </p:cNvPr>
                <p:cNvSpPr/>
                <p:nvPr/>
              </p:nvSpPr>
              <p:spPr>
                <a:xfrm>
                  <a:off x="8202703" y="2639749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직사각형 41">
                  <a:extLst>
                    <a:ext uri="{FF2B5EF4-FFF2-40B4-BE49-F238E27FC236}">
                      <a16:creationId xmlns:a16="http://schemas.microsoft.com/office/drawing/2014/main" id="{8163C5E4-2D70-5CB0-722F-643B9A10EE0A}"/>
                    </a:ext>
                  </a:extLst>
                </p:cNvPr>
                <p:cNvSpPr/>
                <p:nvPr/>
              </p:nvSpPr>
              <p:spPr>
                <a:xfrm>
                  <a:off x="8344350" y="1184519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직사각형 42">
                  <a:extLst>
                    <a:ext uri="{FF2B5EF4-FFF2-40B4-BE49-F238E27FC236}">
                      <a16:creationId xmlns:a16="http://schemas.microsoft.com/office/drawing/2014/main" id="{5F0E2030-61D1-6AE9-1C45-6E090949C3CF}"/>
                    </a:ext>
                  </a:extLst>
                </p:cNvPr>
                <p:cNvSpPr/>
                <p:nvPr/>
              </p:nvSpPr>
              <p:spPr>
                <a:xfrm>
                  <a:off x="8123810" y="1282582"/>
                  <a:ext cx="970684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직사각형 43">
                  <a:extLst>
                    <a:ext uri="{FF2B5EF4-FFF2-40B4-BE49-F238E27FC236}">
                      <a16:creationId xmlns:a16="http://schemas.microsoft.com/office/drawing/2014/main" id="{67A6178D-57A5-A023-AB7A-0E0DE61134E6}"/>
                    </a:ext>
                  </a:extLst>
                </p:cNvPr>
                <p:cNvSpPr/>
                <p:nvPr/>
              </p:nvSpPr>
              <p:spPr>
                <a:xfrm>
                  <a:off x="8123811" y="1379639"/>
                  <a:ext cx="970685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직사각형 44">
                  <a:extLst>
                    <a:ext uri="{FF2B5EF4-FFF2-40B4-BE49-F238E27FC236}">
                      <a16:creationId xmlns:a16="http://schemas.microsoft.com/office/drawing/2014/main" id="{1D29A46A-AC1B-F5BE-78B1-FAAC55A2D6DD}"/>
                    </a:ext>
                  </a:extLst>
                </p:cNvPr>
                <p:cNvSpPr/>
                <p:nvPr/>
              </p:nvSpPr>
              <p:spPr>
                <a:xfrm>
                  <a:off x="8123813" y="1476698"/>
                  <a:ext cx="970685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직사각형 45">
                  <a:extLst>
                    <a:ext uri="{FF2B5EF4-FFF2-40B4-BE49-F238E27FC236}">
                      <a16:creationId xmlns:a16="http://schemas.microsoft.com/office/drawing/2014/main" id="{E68750BC-E517-5B1F-E82D-97F628F3C598}"/>
                    </a:ext>
                  </a:extLst>
                </p:cNvPr>
                <p:cNvSpPr/>
                <p:nvPr/>
              </p:nvSpPr>
              <p:spPr>
                <a:xfrm>
                  <a:off x="8123815" y="1574398"/>
                  <a:ext cx="460733" cy="5907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직사각형 46">
                  <a:extLst>
                    <a:ext uri="{FF2B5EF4-FFF2-40B4-BE49-F238E27FC236}">
                      <a16:creationId xmlns:a16="http://schemas.microsoft.com/office/drawing/2014/main" id="{49CEC83F-9955-5C22-AF63-74F774595C59}"/>
                    </a:ext>
                  </a:extLst>
                </p:cNvPr>
                <p:cNvSpPr/>
                <p:nvPr/>
              </p:nvSpPr>
              <p:spPr>
                <a:xfrm>
                  <a:off x="8626788" y="1574398"/>
                  <a:ext cx="460733" cy="5907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7A8B4726-07B9-4C26-1852-96CEF53EAFAC}"/>
                  </a:ext>
                </a:extLst>
              </p:cNvPr>
              <p:cNvSpPr/>
              <p:nvPr/>
            </p:nvSpPr>
            <p:spPr>
              <a:xfrm>
                <a:off x="6672580" y="2302507"/>
                <a:ext cx="79728" cy="41571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0E069CA4-D920-CE39-8815-CB2459634F92}"/>
                  </a:ext>
                </a:extLst>
              </p:cNvPr>
              <p:cNvSpPr/>
              <p:nvPr/>
            </p:nvSpPr>
            <p:spPr>
              <a:xfrm>
                <a:off x="6794795" y="2450723"/>
                <a:ext cx="79728" cy="2674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직사각형 33">
                <a:extLst>
                  <a:ext uri="{FF2B5EF4-FFF2-40B4-BE49-F238E27FC236}">
                    <a16:creationId xmlns:a16="http://schemas.microsoft.com/office/drawing/2014/main" id="{A1227457-2818-31CC-4335-5679512B6409}"/>
                  </a:ext>
                </a:extLst>
              </p:cNvPr>
              <p:cNvSpPr/>
              <p:nvPr/>
            </p:nvSpPr>
            <p:spPr>
              <a:xfrm>
                <a:off x="6911460" y="2377469"/>
                <a:ext cx="79728" cy="34075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A4F0FDC0-CE10-AB8A-2D76-9110AB9B2F5D}"/>
                </a:ext>
              </a:extLst>
            </p:cNvPr>
            <p:cNvGrpSpPr/>
            <p:nvPr/>
          </p:nvGrpSpPr>
          <p:grpSpPr>
            <a:xfrm rot="1170753">
              <a:off x="9964595" y="3426375"/>
              <a:ext cx="2080274" cy="3006643"/>
              <a:chOff x="7911825" y="853977"/>
              <a:chExt cx="1394648" cy="2015702"/>
            </a:xfrm>
          </p:grpSpPr>
          <p:sp>
            <p:nvSpPr>
              <p:cNvPr id="101" name="직사각형 100">
                <a:extLst>
                  <a:ext uri="{FF2B5EF4-FFF2-40B4-BE49-F238E27FC236}">
                    <a16:creationId xmlns:a16="http://schemas.microsoft.com/office/drawing/2014/main" id="{800F1F48-2DAD-0934-7947-2BC0C863638B}"/>
                  </a:ext>
                </a:extLst>
              </p:cNvPr>
              <p:cNvSpPr/>
              <p:nvPr/>
            </p:nvSpPr>
            <p:spPr>
              <a:xfrm>
                <a:off x="7911825" y="927136"/>
                <a:ext cx="1394648" cy="194254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02" name="그룹 101">
                <a:extLst>
                  <a:ext uri="{FF2B5EF4-FFF2-40B4-BE49-F238E27FC236}">
                    <a16:creationId xmlns:a16="http://schemas.microsoft.com/office/drawing/2014/main" id="{54B2531C-B08F-5ECC-D889-0437687BA4D2}"/>
                  </a:ext>
                </a:extLst>
              </p:cNvPr>
              <p:cNvGrpSpPr/>
              <p:nvPr/>
            </p:nvGrpSpPr>
            <p:grpSpPr>
              <a:xfrm>
                <a:off x="7985787" y="1014301"/>
                <a:ext cx="1233727" cy="1776514"/>
                <a:chOff x="7985787" y="1014301"/>
                <a:chExt cx="1233727" cy="1776514"/>
              </a:xfrm>
            </p:grpSpPr>
            <p:sp>
              <p:nvSpPr>
                <p:cNvPr id="106" name="직사각형 105">
                  <a:extLst>
                    <a:ext uri="{FF2B5EF4-FFF2-40B4-BE49-F238E27FC236}">
                      <a16:creationId xmlns:a16="http://schemas.microsoft.com/office/drawing/2014/main" id="{8F0D810C-F47D-AD0C-C6A4-84516136078C}"/>
                    </a:ext>
                  </a:extLst>
                </p:cNvPr>
                <p:cNvSpPr/>
                <p:nvPr/>
              </p:nvSpPr>
              <p:spPr>
                <a:xfrm>
                  <a:off x="7985787" y="1014301"/>
                  <a:ext cx="1233727" cy="17765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7" name="타원 106">
                  <a:extLst>
                    <a:ext uri="{FF2B5EF4-FFF2-40B4-BE49-F238E27FC236}">
                      <a16:creationId xmlns:a16="http://schemas.microsoft.com/office/drawing/2014/main" id="{68C153B7-FE82-5586-2346-7951DB77B907}"/>
                    </a:ext>
                  </a:extLst>
                </p:cNvPr>
                <p:cNvSpPr/>
                <p:nvPr/>
              </p:nvSpPr>
              <p:spPr>
                <a:xfrm>
                  <a:off x="8091045" y="2248892"/>
                  <a:ext cx="88424" cy="88422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8" name="타원 107">
                  <a:extLst>
                    <a:ext uri="{FF2B5EF4-FFF2-40B4-BE49-F238E27FC236}">
                      <a16:creationId xmlns:a16="http://schemas.microsoft.com/office/drawing/2014/main" id="{2088BCA6-ADD3-E144-F4CA-A59A0AC034F2}"/>
                    </a:ext>
                  </a:extLst>
                </p:cNvPr>
                <p:cNvSpPr/>
                <p:nvPr/>
              </p:nvSpPr>
              <p:spPr>
                <a:xfrm>
                  <a:off x="8091045" y="2435336"/>
                  <a:ext cx="88424" cy="88422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9" name="타원 108">
                  <a:extLst>
                    <a:ext uri="{FF2B5EF4-FFF2-40B4-BE49-F238E27FC236}">
                      <a16:creationId xmlns:a16="http://schemas.microsoft.com/office/drawing/2014/main" id="{63B32145-0815-F4CA-D746-1BDB4E175263}"/>
                    </a:ext>
                  </a:extLst>
                </p:cNvPr>
                <p:cNvSpPr/>
                <p:nvPr/>
              </p:nvSpPr>
              <p:spPr>
                <a:xfrm>
                  <a:off x="8091043" y="2614409"/>
                  <a:ext cx="88424" cy="88422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0" name="직사각형 109">
                  <a:extLst>
                    <a:ext uri="{FF2B5EF4-FFF2-40B4-BE49-F238E27FC236}">
                      <a16:creationId xmlns:a16="http://schemas.microsoft.com/office/drawing/2014/main" id="{CD301EFB-B669-9B31-DC48-AF77CAAAFFD9}"/>
                    </a:ext>
                  </a:extLst>
                </p:cNvPr>
                <p:cNvSpPr/>
                <p:nvPr/>
              </p:nvSpPr>
              <p:spPr>
                <a:xfrm>
                  <a:off x="8202703" y="2268198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1" name="직사각형 110">
                  <a:extLst>
                    <a:ext uri="{FF2B5EF4-FFF2-40B4-BE49-F238E27FC236}">
                      <a16:creationId xmlns:a16="http://schemas.microsoft.com/office/drawing/2014/main" id="{5BEE5496-B112-E3FE-60F4-E206DB929A91}"/>
                    </a:ext>
                  </a:extLst>
                </p:cNvPr>
                <p:cNvSpPr/>
                <p:nvPr/>
              </p:nvSpPr>
              <p:spPr>
                <a:xfrm>
                  <a:off x="8202703" y="2454641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2" name="직사각형 111">
                  <a:extLst>
                    <a:ext uri="{FF2B5EF4-FFF2-40B4-BE49-F238E27FC236}">
                      <a16:creationId xmlns:a16="http://schemas.microsoft.com/office/drawing/2014/main" id="{DFDCBF00-785B-2E67-0BD2-B002D8FC91D5}"/>
                    </a:ext>
                  </a:extLst>
                </p:cNvPr>
                <p:cNvSpPr/>
                <p:nvPr/>
              </p:nvSpPr>
              <p:spPr>
                <a:xfrm>
                  <a:off x="8202703" y="2639749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3" name="원형 150">
                  <a:extLst>
                    <a:ext uri="{FF2B5EF4-FFF2-40B4-BE49-F238E27FC236}">
                      <a16:creationId xmlns:a16="http://schemas.microsoft.com/office/drawing/2014/main" id="{ECE84FA1-59EE-AD72-C1B1-883C89AA283F}"/>
                    </a:ext>
                  </a:extLst>
                </p:cNvPr>
                <p:cNvSpPr/>
                <p:nvPr/>
              </p:nvSpPr>
              <p:spPr>
                <a:xfrm flipH="1">
                  <a:off x="8749853" y="2319343"/>
                  <a:ext cx="370218" cy="370217"/>
                </a:xfrm>
                <a:prstGeom prst="pie">
                  <a:avLst>
                    <a:gd name="adj1" fmla="val 16220301"/>
                    <a:gd name="adj2" fmla="val 1079841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114" name="원형 150">
                  <a:extLst>
                    <a:ext uri="{FF2B5EF4-FFF2-40B4-BE49-F238E27FC236}">
                      <a16:creationId xmlns:a16="http://schemas.microsoft.com/office/drawing/2014/main" id="{7C9197F8-29B0-3D96-EF6E-E804E4325797}"/>
                    </a:ext>
                  </a:extLst>
                </p:cNvPr>
                <p:cNvSpPr/>
                <p:nvPr/>
              </p:nvSpPr>
              <p:spPr>
                <a:xfrm flipH="1">
                  <a:off x="8773632" y="2302507"/>
                  <a:ext cx="370218" cy="370217"/>
                </a:xfrm>
                <a:prstGeom prst="pie">
                  <a:avLst>
                    <a:gd name="adj1" fmla="val 10866083"/>
                    <a:gd name="adj2" fmla="val 16235743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115" name="직사각형 114">
                  <a:extLst>
                    <a:ext uri="{FF2B5EF4-FFF2-40B4-BE49-F238E27FC236}">
                      <a16:creationId xmlns:a16="http://schemas.microsoft.com/office/drawing/2014/main" id="{B216721C-2E47-6A14-68EB-64D8C1B3DADB}"/>
                    </a:ext>
                  </a:extLst>
                </p:cNvPr>
                <p:cNvSpPr/>
                <p:nvPr/>
              </p:nvSpPr>
              <p:spPr>
                <a:xfrm>
                  <a:off x="8344350" y="1184519"/>
                  <a:ext cx="460732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6" name="직사각형 115">
                  <a:extLst>
                    <a:ext uri="{FF2B5EF4-FFF2-40B4-BE49-F238E27FC236}">
                      <a16:creationId xmlns:a16="http://schemas.microsoft.com/office/drawing/2014/main" id="{C72FE493-F279-3743-675B-C442686749C6}"/>
                    </a:ext>
                  </a:extLst>
                </p:cNvPr>
                <p:cNvSpPr/>
                <p:nvPr/>
              </p:nvSpPr>
              <p:spPr>
                <a:xfrm>
                  <a:off x="8123810" y="1282582"/>
                  <a:ext cx="970684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7" name="직사각형 116">
                  <a:extLst>
                    <a:ext uri="{FF2B5EF4-FFF2-40B4-BE49-F238E27FC236}">
                      <a16:creationId xmlns:a16="http://schemas.microsoft.com/office/drawing/2014/main" id="{7B4053DF-488F-89F8-7353-FBB5E5B2B25B}"/>
                    </a:ext>
                  </a:extLst>
                </p:cNvPr>
                <p:cNvSpPr/>
                <p:nvPr/>
              </p:nvSpPr>
              <p:spPr>
                <a:xfrm>
                  <a:off x="8123811" y="1379639"/>
                  <a:ext cx="970685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8" name="직사각형 117">
                  <a:extLst>
                    <a:ext uri="{FF2B5EF4-FFF2-40B4-BE49-F238E27FC236}">
                      <a16:creationId xmlns:a16="http://schemas.microsoft.com/office/drawing/2014/main" id="{671971D8-725F-D79F-F79E-24E44471A6C7}"/>
                    </a:ext>
                  </a:extLst>
                </p:cNvPr>
                <p:cNvSpPr/>
                <p:nvPr/>
              </p:nvSpPr>
              <p:spPr>
                <a:xfrm>
                  <a:off x="8123813" y="1476698"/>
                  <a:ext cx="970685" cy="49809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9" name="직사각형 118">
                  <a:extLst>
                    <a:ext uri="{FF2B5EF4-FFF2-40B4-BE49-F238E27FC236}">
                      <a16:creationId xmlns:a16="http://schemas.microsoft.com/office/drawing/2014/main" id="{551139F9-FF74-3486-0951-6A2302C504AD}"/>
                    </a:ext>
                  </a:extLst>
                </p:cNvPr>
                <p:cNvSpPr/>
                <p:nvPr/>
              </p:nvSpPr>
              <p:spPr>
                <a:xfrm>
                  <a:off x="8123815" y="1574398"/>
                  <a:ext cx="970685" cy="5907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3" name="그룹 102">
                <a:extLst>
                  <a:ext uri="{FF2B5EF4-FFF2-40B4-BE49-F238E27FC236}">
                    <a16:creationId xmlns:a16="http://schemas.microsoft.com/office/drawing/2014/main" id="{8E36CA48-911E-CDEA-37F1-858556EAB66D}"/>
                  </a:ext>
                </a:extLst>
              </p:cNvPr>
              <p:cNvGrpSpPr/>
              <p:nvPr/>
            </p:nvGrpSpPr>
            <p:grpSpPr>
              <a:xfrm>
                <a:off x="8366140" y="853977"/>
                <a:ext cx="417149" cy="193011"/>
                <a:chOff x="8366140" y="853977"/>
                <a:chExt cx="417149" cy="193011"/>
              </a:xfrm>
            </p:grpSpPr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C4A57163-3281-CC65-DD51-F28163D551A3}"/>
                    </a:ext>
                  </a:extLst>
                </p:cNvPr>
                <p:cNvSpPr/>
                <p:nvPr/>
              </p:nvSpPr>
              <p:spPr>
                <a:xfrm>
                  <a:off x="8408166" y="853977"/>
                  <a:ext cx="333097" cy="147871"/>
                </a:xfrm>
                <a:custGeom>
                  <a:avLst/>
                  <a:gdLst>
                    <a:gd name="connsiteX0" fmla="*/ 0 w 407671"/>
                    <a:gd name="connsiteY0" fmla="*/ 90487 h 180976"/>
                    <a:gd name="connsiteX1" fmla="*/ 0 w 407671"/>
                    <a:gd name="connsiteY1" fmla="*/ 90488 h 180976"/>
                    <a:gd name="connsiteX2" fmla="*/ 0 w 407671"/>
                    <a:gd name="connsiteY2" fmla="*/ 90488 h 180976"/>
                    <a:gd name="connsiteX3" fmla="*/ 203836 w 407671"/>
                    <a:gd name="connsiteY3" fmla="*/ 22860 h 180976"/>
                    <a:gd name="connsiteX4" fmla="*/ 176213 w 407671"/>
                    <a:gd name="connsiteY4" fmla="*/ 50483 h 180976"/>
                    <a:gd name="connsiteX5" fmla="*/ 203836 w 407671"/>
                    <a:gd name="connsiteY5" fmla="*/ 78106 h 180976"/>
                    <a:gd name="connsiteX6" fmla="*/ 231459 w 407671"/>
                    <a:gd name="connsiteY6" fmla="*/ 50483 h 180976"/>
                    <a:gd name="connsiteX7" fmla="*/ 203836 w 407671"/>
                    <a:gd name="connsiteY7" fmla="*/ 22860 h 180976"/>
                    <a:gd name="connsiteX8" fmla="*/ 90488 w 407671"/>
                    <a:gd name="connsiteY8" fmla="*/ 0 h 180976"/>
                    <a:gd name="connsiteX9" fmla="*/ 317183 w 407671"/>
                    <a:gd name="connsiteY9" fmla="*/ 0 h 180976"/>
                    <a:gd name="connsiteX10" fmla="*/ 407671 w 407671"/>
                    <a:gd name="connsiteY10" fmla="*/ 90488 h 180976"/>
                    <a:gd name="connsiteX11" fmla="*/ 407670 w 407671"/>
                    <a:gd name="connsiteY11" fmla="*/ 90488 h 180976"/>
                    <a:gd name="connsiteX12" fmla="*/ 317182 w 407671"/>
                    <a:gd name="connsiteY12" fmla="*/ 180976 h 180976"/>
                    <a:gd name="connsiteX13" fmla="*/ 90488 w 407671"/>
                    <a:gd name="connsiteY13" fmla="*/ 180975 h 180976"/>
                    <a:gd name="connsiteX14" fmla="*/ 7111 w 407671"/>
                    <a:gd name="connsiteY14" fmla="*/ 125709 h 180976"/>
                    <a:gd name="connsiteX15" fmla="*/ 0 w 407671"/>
                    <a:gd name="connsiteY15" fmla="*/ 90488 h 180976"/>
                    <a:gd name="connsiteX16" fmla="*/ 7111 w 407671"/>
                    <a:gd name="connsiteY16" fmla="*/ 55266 h 180976"/>
                    <a:gd name="connsiteX17" fmla="*/ 90488 w 407671"/>
                    <a:gd name="connsiteY17" fmla="*/ 0 h 1809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07671" h="180976">
                      <a:moveTo>
                        <a:pt x="0" y="90487"/>
                      </a:moveTo>
                      <a:lnTo>
                        <a:pt x="0" y="90488"/>
                      </a:lnTo>
                      <a:lnTo>
                        <a:pt x="0" y="90488"/>
                      </a:lnTo>
                      <a:close/>
                      <a:moveTo>
                        <a:pt x="203836" y="22860"/>
                      </a:moveTo>
                      <a:cubicBezTo>
                        <a:pt x="188580" y="22860"/>
                        <a:pt x="176213" y="35227"/>
                        <a:pt x="176213" y="50483"/>
                      </a:cubicBezTo>
                      <a:cubicBezTo>
                        <a:pt x="176213" y="65739"/>
                        <a:pt x="188580" y="78106"/>
                        <a:pt x="203836" y="78106"/>
                      </a:cubicBezTo>
                      <a:cubicBezTo>
                        <a:pt x="219092" y="78106"/>
                        <a:pt x="231459" y="65739"/>
                        <a:pt x="231459" y="50483"/>
                      </a:cubicBezTo>
                      <a:cubicBezTo>
                        <a:pt x="231459" y="35227"/>
                        <a:pt x="219092" y="22860"/>
                        <a:pt x="203836" y="22860"/>
                      </a:cubicBezTo>
                      <a:close/>
                      <a:moveTo>
                        <a:pt x="90488" y="0"/>
                      </a:moveTo>
                      <a:lnTo>
                        <a:pt x="317183" y="0"/>
                      </a:lnTo>
                      <a:cubicBezTo>
                        <a:pt x="367158" y="0"/>
                        <a:pt x="407671" y="40513"/>
                        <a:pt x="407671" y="90488"/>
                      </a:cubicBezTo>
                      <a:lnTo>
                        <a:pt x="407670" y="90488"/>
                      </a:lnTo>
                      <a:cubicBezTo>
                        <a:pt x="407670" y="140463"/>
                        <a:pt x="367157" y="180976"/>
                        <a:pt x="317182" y="180976"/>
                      </a:cubicBezTo>
                      <a:lnTo>
                        <a:pt x="90488" y="180975"/>
                      </a:lnTo>
                      <a:cubicBezTo>
                        <a:pt x="53007" y="180975"/>
                        <a:pt x="20848" y="158187"/>
                        <a:pt x="7111" y="125709"/>
                      </a:cubicBezTo>
                      <a:lnTo>
                        <a:pt x="0" y="90488"/>
                      </a:lnTo>
                      <a:lnTo>
                        <a:pt x="7111" y="55266"/>
                      </a:lnTo>
                      <a:cubicBezTo>
                        <a:pt x="20848" y="22789"/>
                        <a:pt x="53007" y="0"/>
                        <a:pt x="9048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5" name="직사각형 104">
                  <a:extLst>
                    <a:ext uri="{FF2B5EF4-FFF2-40B4-BE49-F238E27FC236}">
                      <a16:creationId xmlns:a16="http://schemas.microsoft.com/office/drawing/2014/main" id="{81C72B9A-F8E2-3FA2-20A2-7729D53E4129}"/>
                    </a:ext>
                  </a:extLst>
                </p:cNvPr>
                <p:cNvSpPr/>
                <p:nvPr/>
              </p:nvSpPr>
              <p:spPr>
                <a:xfrm>
                  <a:off x="8366140" y="927135"/>
                  <a:ext cx="417149" cy="119853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799A6F59-A158-36BC-D35B-33C7C82F1DC2}"/>
                </a:ext>
              </a:extLst>
            </p:cNvPr>
            <p:cNvGrpSpPr/>
            <p:nvPr/>
          </p:nvGrpSpPr>
          <p:grpSpPr>
            <a:xfrm rot="9024959">
              <a:off x="11670674" y="4989249"/>
              <a:ext cx="131194" cy="1160090"/>
              <a:chOff x="4533928" y="1196752"/>
              <a:chExt cx="407451" cy="3151075"/>
            </a:xfrm>
          </p:grpSpPr>
          <p:sp>
            <p:nvSpPr>
              <p:cNvPr id="121" name="이등변 삼각형 120">
                <a:extLst>
                  <a:ext uri="{FF2B5EF4-FFF2-40B4-BE49-F238E27FC236}">
                    <a16:creationId xmlns:a16="http://schemas.microsoft.com/office/drawing/2014/main" id="{1BCC7B60-B9F8-9562-9C7F-4DFD30A7E9D2}"/>
                  </a:ext>
                </a:extLst>
              </p:cNvPr>
              <p:cNvSpPr/>
              <p:nvPr/>
            </p:nvSpPr>
            <p:spPr>
              <a:xfrm rot="10800000" flipH="1">
                <a:off x="4533928" y="3863284"/>
                <a:ext cx="407298" cy="484543"/>
              </a:xfrm>
              <a:prstGeom prst="triangle">
                <a:avLst/>
              </a:prstGeom>
              <a:gradFill>
                <a:gsLst>
                  <a:gs pos="0">
                    <a:schemeClr val="accent2">
                      <a:lumMod val="20000"/>
                      <a:lumOff val="80000"/>
                    </a:schemeClr>
                  </a:gs>
                  <a:gs pos="50000">
                    <a:schemeClr val="accent2">
                      <a:lumMod val="40000"/>
                      <a:lumOff val="60000"/>
                    </a:schemeClr>
                  </a:gs>
                  <a:gs pos="100000">
                    <a:schemeClr val="accent2">
                      <a:lumMod val="20000"/>
                      <a:lumOff val="8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2" name="양쪽 모서리가 둥근 사각형 186">
                <a:extLst>
                  <a:ext uri="{FF2B5EF4-FFF2-40B4-BE49-F238E27FC236}">
                    <a16:creationId xmlns:a16="http://schemas.microsoft.com/office/drawing/2014/main" id="{DAFD4F9F-9C51-DBEF-8851-1EBB9FE04467}"/>
                  </a:ext>
                </a:extLst>
              </p:cNvPr>
              <p:cNvSpPr/>
              <p:nvPr/>
            </p:nvSpPr>
            <p:spPr>
              <a:xfrm flipH="1">
                <a:off x="4534081" y="1196752"/>
                <a:ext cx="407298" cy="267334"/>
              </a:xfrm>
              <a:prstGeom prst="round2Same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모서리가 둥근 직사각형 14">
                <a:extLst>
                  <a:ext uri="{FF2B5EF4-FFF2-40B4-BE49-F238E27FC236}">
                    <a16:creationId xmlns:a16="http://schemas.microsoft.com/office/drawing/2014/main" id="{1B3B4E10-C815-1EFE-3061-D202F6A5A1C6}"/>
                  </a:ext>
                </a:extLst>
              </p:cNvPr>
              <p:cNvSpPr/>
              <p:nvPr/>
            </p:nvSpPr>
            <p:spPr>
              <a:xfrm flipH="1">
                <a:off x="4537615" y="1430670"/>
                <a:ext cx="133668" cy="2488671"/>
              </a:xfrm>
              <a:custGeom>
                <a:avLst/>
                <a:gdLst/>
                <a:ahLst/>
                <a:cxnLst/>
                <a:rect l="l" t="t" r="r" b="b"/>
                <a:pathLst>
                  <a:path w="133668" h="1750169">
                    <a:moveTo>
                      <a:pt x="129027" y="0"/>
                    </a:moveTo>
                    <a:lnTo>
                      <a:pt x="4643" y="0"/>
                    </a:lnTo>
                    <a:lnTo>
                      <a:pt x="1" y="18174"/>
                    </a:lnTo>
                    <a:lnTo>
                      <a:pt x="1" y="652203"/>
                    </a:lnTo>
                    <a:cubicBezTo>
                      <a:pt x="1" y="653386"/>
                      <a:pt x="50" y="654559"/>
                      <a:pt x="884" y="655661"/>
                    </a:cubicBezTo>
                    <a:lnTo>
                      <a:pt x="1" y="659118"/>
                    </a:lnTo>
                    <a:lnTo>
                      <a:pt x="1" y="1236116"/>
                    </a:lnTo>
                    <a:lnTo>
                      <a:pt x="0" y="1236119"/>
                    </a:lnTo>
                    <a:lnTo>
                      <a:pt x="0" y="1710627"/>
                    </a:lnTo>
                    <a:cubicBezTo>
                      <a:pt x="0" y="1732465"/>
                      <a:pt x="29923" y="1750169"/>
                      <a:pt x="66834" y="1750169"/>
                    </a:cubicBezTo>
                    <a:cubicBezTo>
                      <a:pt x="103745" y="1750169"/>
                      <a:pt x="133667" y="1732465"/>
                      <a:pt x="133667" y="1710627"/>
                    </a:cubicBezTo>
                    <a:lnTo>
                      <a:pt x="133667" y="1293151"/>
                    </a:lnTo>
                    <a:lnTo>
                      <a:pt x="133668" y="1293147"/>
                    </a:lnTo>
                    <a:lnTo>
                      <a:pt x="133668" y="659118"/>
                    </a:lnTo>
                    <a:lnTo>
                      <a:pt x="132785" y="655661"/>
                    </a:lnTo>
                    <a:lnTo>
                      <a:pt x="133668" y="652203"/>
                    </a:lnTo>
                    <a:lnTo>
                      <a:pt x="133668" y="18174"/>
                    </a:lnTo>
                    <a:cubicBezTo>
                      <a:pt x="133668" y="11732"/>
                      <a:pt x="132210" y="5559"/>
                      <a:pt x="129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4" name="모서리가 둥근 직사각형 14">
                <a:extLst>
                  <a:ext uri="{FF2B5EF4-FFF2-40B4-BE49-F238E27FC236}">
                    <a16:creationId xmlns:a16="http://schemas.microsoft.com/office/drawing/2014/main" id="{EF8AA9E6-17EE-8C70-C2AA-E13453DB66A1}"/>
                  </a:ext>
                </a:extLst>
              </p:cNvPr>
              <p:cNvSpPr/>
              <p:nvPr/>
            </p:nvSpPr>
            <p:spPr>
              <a:xfrm flipH="1">
                <a:off x="4804319" y="1430671"/>
                <a:ext cx="133667" cy="2488670"/>
              </a:xfrm>
              <a:custGeom>
                <a:avLst/>
                <a:gdLst/>
                <a:ahLst/>
                <a:cxnLst/>
                <a:rect l="l" t="t" r="r" b="b"/>
                <a:pathLst>
                  <a:path w="133668" h="1750169">
                    <a:moveTo>
                      <a:pt x="129027" y="0"/>
                    </a:moveTo>
                    <a:lnTo>
                      <a:pt x="4643" y="0"/>
                    </a:lnTo>
                    <a:lnTo>
                      <a:pt x="1" y="18175"/>
                    </a:lnTo>
                    <a:lnTo>
                      <a:pt x="1" y="652203"/>
                    </a:lnTo>
                    <a:cubicBezTo>
                      <a:pt x="1" y="653386"/>
                      <a:pt x="50" y="654559"/>
                      <a:pt x="884" y="655661"/>
                    </a:cubicBezTo>
                    <a:lnTo>
                      <a:pt x="1" y="659119"/>
                    </a:lnTo>
                    <a:lnTo>
                      <a:pt x="1" y="1236116"/>
                    </a:lnTo>
                    <a:lnTo>
                      <a:pt x="0" y="1236119"/>
                    </a:lnTo>
                    <a:lnTo>
                      <a:pt x="0" y="1710627"/>
                    </a:lnTo>
                    <a:cubicBezTo>
                      <a:pt x="0" y="1732465"/>
                      <a:pt x="29923" y="1750169"/>
                      <a:pt x="66834" y="1750169"/>
                    </a:cubicBezTo>
                    <a:cubicBezTo>
                      <a:pt x="103745" y="1750169"/>
                      <a:pt x="133667" y="1732465"/>
                      <a:pt x="133667" y="1710627"/>
                    </a:cubicBezTo>
                    <a:lnTo>
                      <a:pt x="133667" y="1293151"/>
                    </a:lnTo>
                    <a:cubicBezTo>
                      <a:pt x="133668" y="1293150"/>
                      <a:pt x="133668" y="1293149"/>
                      <a:pt x="133668" y="1293147"/>
                    </a:cubicBezTo>
                    <a:lnTo>
                      <a:pt x="133668" y="659119"/>
                    </a:lnTo>
                    <a:cubicBezTo>
                      <a:pt x="133668" y="657935"/>
                      <a:pt x="133619" y="656761"/>
                      <a:pt x="132785" y="655661"/>
                    </a:cubicBezTo>
                    <a:lnTo>
                      <a:pt x="133668" y="652203"/>
                    </a:lnTo>
                    <a:lnTo>
                      <a:pt x="133668" y="18175"/>
                    </a:lnTo>
                    <a:cubicBezTo>
                      <a:pt x="133668" y="11732"/>
                      <a:pt x="132210" y="5559"/>
                      <a:pt x="129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25" name="모서리가 둥근 직사각형 14">
                <a:extLst>
                  <a:ext uri="{FF2B5EF4-FFF2-40B4-BE49-F238E27FC236}">
                    <a16:creationId xmlns:a16="http://schemas.microsoft.com/office/drawing/2014/main" id="{972D5125-49D3-CDC2-FCE6-028D1ECD6382}"/>
                  </a:ext>
                </a:extLst>
              </p:cNvPr>
              <p:cNvSpPr/>
              <p:nvPr/>
            </p:nvSpPr>
            <p:spPr>
              <a:xfrm flipH="1">
                <a:off x="4670890" y="1430670"/>
                <a:ext cx="133668" cy="2488671"/>
              </a:xfrm>
              <a:custGeom>
                <a:avLst/>
                <a:gdLst/>
                <a:ahLst/>
                <a:cxnLst/>
                <a:rect l="l" t="t" r="r" b="b"/>
                <a:pathLst>
                  <a:path w="133668" h="1750169">
                    <a:moveTo>
                      <a:pt x="129027" y="0"/>
                    </a:moveTo>
                    <a:lnTo>
                      <a:pt x="4643" y="0"/>
                    </a:lnTo>
                    <a:lnTo>
                      <a:pt x="1" y="18175"/>
                    </a:lnTo>
                    <a:lnTo>
                      <a:pt x="1" y="652203"/>
                    </a:lnTo>
                    <a:cubicBezTo>
                      <a:pt x="1" y="653386"/>
                      <a:pt x="50" y="654559"/>
                      <a:pt x="884" y="655661"/>
                    </a:cubicBezTo>
                    <a:lnTo>
                      <a:pt x="1" y="659119"/>
                    </a:lnTo>
                    <a:lnTo>
                      <a:pt x="1" y="1236116"/>
                    </a:lnTo>
                    <a:lnTo>
                      <a:pt x="0" y="1236119"/>
                    </a:lnTo>
                    <a:lnTo>
                      <a:pt x="0" y="1710627"/>
                    </a:lnTo>
                    <a:cubicBezTo>
                      <a:pt x="0" y="1732465"/>
                      <a:pt x="29923" y="1750169"/>
                      <a:pt x="66834" y="1750169"/>
                    </a:cubicBezTo>
                    <a:cubicBezTo>
                      <a:pt x="103745" y="1750169"/>
                      <a:pt x="133667" y="1732465"/>
                      <a:pt x="133667" y="1710627"/>
                    </a:cubicBezTo>
                    <a:lnTo>
                      <a:pt x="133667" y="1293151"/>
                    </a:lnTo>
                    <a:cubicBezTo>
                      <a:pt x="133668" y="1293150"/>
                      <a:pt x="133668" y="1293149"/>
                      <a:pt x="133668" y="1293147"/>
                    </a:cubicBezTo>
                    <a:lnTo>
                      <a:pt x="133668" y="659119"/>
                    </a:lnTo>
                    <a:cubicBezTo>
                      <a:pt x="133668" y="657935"/>
                      <a:pt x="133619" y="656761"/>
                      <a:pt x="132785" y="655661"/>
                    </a:cubicBezTo>
                    <a:lnTo>
                      <a:pt x="133668" y="652203"/>
                    </a:lnTo>
                    <a:lnTo>
                      <a:pt x="133668" y="18175"/>
                    </a:lnTo>
                    <a:cubicBezTo>
                      <a:pt x="133668" y="11732"/>
                      <a:pt x="132210" y="5559"/>
                      <a:pt x="1290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6" name="직사각형 125">
                <a:extLst>
                  <a:ext uri="{FF2B5EF4-FFF2-40B4-BE49-F238E27FC236}">
                    <a16:creationId xmlns:a16="http://schemas.microsoft.com/office/drawing/2014/main" id="{29D96989-E5D6-57E6-BD24-F4A528503BDC}"/>
                  </a:ext>
                </a:extLst>
              </p:cNvPr>
              <p:cNvSpPr/>
              <p:nvPr/>
            </p:nvSpPr>
            <p:spPr>
              <a:xfrm flipH="1">
                <a:off x="4534081" y="1397253"/>
                <a:ext cx="407298" cy="66834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7" name="이등변 삼각형 126">
                <a:extLst>
                  <a:ext uri="{FF2B5EF4-FFF2-40B4-BE49-F238E27FC236}">
                    <a16:creationId xmlns:a16="http://schemas.microsoft.com/office/drawing/2014/main" id="{73419002-AC2B-EA62-0BB3-BFBB7E518443}"/>
                  </a:ext>
                </a:extLst>
              </p:cNvPr>
              <p:cNvSpPr/>
              <p:nvPr/>
            </p:nvSpPr>
            <p:spPr>
              <a:xfrm rot="10800000" flipH="1">
                <a:off x="4702618" y="4264285"/>
                <a:ext cx="70224" cy="83542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9" name="그래픽 1057" descr="종이 클립 단색으로 채워진">
              <a:extLst>
                <a:ext uri="{FF2B5EF4-FFF2-40B4-BE49-F238E27FC236}">
                  <a16:creationId xmlns:a16="http://schemas.microsoft.com/office/drawing/2014/main" id="{F5B4A6FA-1459-2B6D-9EBD-8348B7BC5835}"/>
                </a:ext>
              </a:extLst>
            </p:cNvPr>
            <p:cNvSpPr/>
            <p:nvPr/>
          </p:nvSpPr>
          <p:spPr>
            <a:xfrm rot="11283768">
              <a:off x="10037732" y="3728712"/>
              <a:ext cx="116702" cy="257972"/>
            </a:xfrm>
            <a:custGeom>
              <a:avLst/>
              <a:gdLst>
                <a:gd name="connsiteX0" fmla="*/ 180975 w 361950"/>
                <a:gd name="connsiteY0" fmla="*/ 800100 h 800100"/>
                <a:gd name="connsiteX1" fmla="*/ 0 w 361950"/>
                <a:gd name="connsiteY1" fmla="*/ 619125 h 800100"/>
                <a:gd name="connsiteX2" fmla="*/ 0 w 361950"/>
                <a:gd name="connsiteY2" fmla="*/ 133350 h 800100"/>
                <a:gd name="connsiteX3" fmla="*/ 133350 w 361950"/>
                <a:gd name="connsiteY3" fmla="*/ 0 h 800100"/>
                <a:gd name="connsiteX4" fmla="*/ 266700 w 361950"/>
                <a:gd name="connsiteY4" fmla="*/ 133350 h 800100"/>
                <a:gd name="connsiteX5" fmla="*/ 266700 w 361950"/>
                <a:gd name="connsiteY5" fmla="*/ 581025 h 800100"/>
                <a:gd name="connsiteX6" fmla="*/ 180975 w 361950"/>
                <a:gd name="connsiteY6" fmla="*/ 666750 h 800100"/>
                <a:gd name="connsiteX7" fmla="*/ 95250 w 361950"/>
                <a:gd name="connsiteY7" fmla="*/ 581025 h 800100"/>
                <a:gd name="connsiteX8" fmla="*/ 95250 w 361950"/>
                <a:gd name="connsiteY8" fmla="*/ 352425 h 800100"/>
                <a:gd name="connsiteX9" fmla="*/ 152400 w 361950"/>
                <a:gd name="connsiteY9" fmla="*/ 352425 h 800100"/>
                <a:gd name="connsiteX10" fmla="*/ 152400 w 361950"/>
                <a:gd name="connsiteY10" fmla="*/ 581025 h 800100"/>
                <a:gd name="connsiteX11" fmla="*/ 180975 w 361950"/>
                <a:gd name="connsiteY11" fmla="*/ 609600 h 800100"/>
                <a:gd name="connsiteX12" fmla="*/ 209550 w 361950"/>
                <a:gd name="connsiteY12" fmla="*/ 581025 h 800100"/>
                <a:gd name="connsiteX13" fmla="*/ 209550 w 361950"/>
                <a:gd name="connsiteY13" fmla="*/ 133350 h 800100"/>
                <a:gd name="connsiteX14" fmla="*/ 133350 w 361950"/>
                <a:gd name="connsiteY14" fmla="*/ 57150 h 800100"/>
                <a:gd name="connsiteX15" fmla="*/ 57150 w 361950"/>
                <a:gd name="connsiteY15" fmla="*/ 133350 h 800100"/>
                <a:gd name="connsiteX16" fmla="*/ 57150 w 361950"/>
                <a:gd name="connsiteY16" fmla="*/ 619125 h 800100"/>
                <a:gd name="connsiteX17" fmla="*/ 180975 w 361950"/>
                <a:gd name="connsiteY17" fmla="*/ 742950 h 800100"/>
                <a:gd name="connsiteX18" fmla="*/ 304800 w 361950"/>
                <a:gd name="connsiteY18" fmla="*/ 619125 h 800100"/>
                <a:gd name="connsiteX19" fmla="*/ 304800 w 361950"/>
                <a:gd name="connsiteY19" fmla="*/ 419100 h 800100"/>
                <a:gd name="connsiteX20" fmla="*/ 361950 w 361950"/>
                <a:gd name="connsiteY20" fmla="*/ 419100 h 800100"/>
                <a:gd name="connsiteX21" fmla="*/ 361950 w 361950"/>
                <a:gd name="connsiteY21" fmla="*/ 619125 h 800100"/>
                <a:gd name="connsiteX22" fmla="*/ 180975 w 361950"/>
                <a:gd name="connsiteY22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1950" h="800100">
                  <a:moveTo>
                    <a:pt x="180975" y="800100"/>
                  </a:moveTo>
                  <a:cubicBezTo>
                    <a:pt x="80963" y="800100"/>
                    <a:pt x="0" y="719138"/>
                    <a:pt x="0" y="619125"/>
                  </a:cubicBezTo>
                  <a:lnTo>
                    <a:pt x="0" y="133350"/>
                  </a:lnTo>
                  <a:cubicBezTo>
                    <a:pt x="0" y="60008"/>
                    <a:pt x="60007" y="0"/>
                    <a:pt x="133350" y="0"/>
                  </a:cubicBezTo>
                  <a:cubicBezTo>
                    <a:pt x="206693" y="0"/>
                    <a:pt x="266700" y="60008"/>
                    <a:pt x="266700" y="133350"/>
                  </a:cubicBezTo>
                  <a:lnTo>
                    <a:pt x="266700" y="581025"/>
                  </a:lnTo>
                  <a:cubicBezTo>
                    <a:pt x="266700" y="628650"/>
                    <a:pt x="228600" y="666750"/>
                    <a:pt x="180975" y="666750"/>
                  </a:cubicBezTo>
                  <a:cubicBezTo>
                    <a:pt x="133350" y="666750"/>
                    <a:pt x="95250" y="628650"/>
                    <a:pt x="95250" y="581025"/>
                  </a:cubicBezTo>
                  <a:lnTo>
                    <a:pt x="95250" y="352425"/>
                  </a:lnTo>
                  <a:lnTo>
                    <a:pt x="152400" y="352425"/>
                  </a:lnTo>
                  <a:lnTo>
                    <a:pt x="152400" y="581025"/>
                  </a:lnTo>
                  <a:cubicBezTo>
                    <a:pt x="152400" y="597218"/>
                    <a:pt x="164783" y="609600"/>
                    <a:pt x="180975" y="609600"/>
                  </a:cubicBezTo>
                  <a:cubicBezTo>
                    <a:pt x="197168" y="609600"/>
                    <a:pt x="209550" y="597218"/>
                    <a:pt x="209550" y="581025"/>
                  </a:cubicBezTo>
                  <a:lnTo>
                    <a:pt x="209550" y="133350"/>
                  </a:lnTo>
                  <a:cubicBezTo>
                    <a:pt x="209550" y="91440"/>
                    <a:pt x="175260" y="57150"/>
                    <a:pt x="133350" y="57150"/>
                  </a:cubicBezTo>
                  <a:cubicBezTo>
                    <a:pt x="91440" y="57150"/>
                    <a:pt x="57150" y="91440"/>
                    <a:pt x="57150" y="133350"/>
                  </a:cubicBezTo>
                  <a:lnTo>
                    <a:pt x="57150" y="619125"/>
                  </a:lnTo>
                  <a:cubicBezTo>
                    <a:pt x="57150" y="687705"/>
                    <a:pt x="112395" y="742950"/>
                    <a:pt x="180975" y="742950"/>
                  </a:cubicBezTo>
                  <a:cubicBezTo>
                    <a:pt x="249555" y="742950"/>
                    <a:pt x="304800" y="687705"/>
                    <a:pt x="304800" y="619125"/>
                  </a:cubicBezTo>
                  <a:lnTo>
                    <a:pt x="304800" y="419100"/>
                  </a:lnTo>
                  <a:lnTo>
                    <a:pt x="361950" y="419100"/>
                  </a:lnTo>
                  <a:lnTo>
                    <a:pt x="361950" y="619125"/>
                  </a:lnTo>
                  <a:cubicBezTo>
                    <a:pt x="361950" y="719138"/>
                    <a:pt x="280988" y="800100"/>
                    <a:pt x="180975" y="80010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3" name="그림 2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7A89254B-88AB-DDED-9F5D-5DBF4A790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50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19CBB193-CDBD-3422-1947-CFDC41550CCF}"/>
              </a:ext>
            </a:extLst>
          </p:cNvPr>
          <p:cNvGrpSpPr/>
          <p:nvPr/>
        </p:nvGrpSpPr>
        <p:grpSpPr>
          <a:xfrm>
            <a:off x="3234577" y="5632299"/>
            <a:ext cx="489834" cy="490060"/>
            <a:chOff x="7662280" y="4383981"/>
            <a:chExt cx="591738" cy="592012"/>
          </a:xfrm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58EC2D00-1D5C-8F3A-F6B0-F1CC0F643F80}"/>
                </a:ext>
              </a:extLst>
            </p:cNvPr>
            <p:cNvSpPr/>
            <p:nvPr/>
          </p:nvSpPr>
          <p:spPr>
            <a:xfrm>
              <a:off x="7662280" y="4383981"/>
              <a:ext cx="591738" cy="59201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타원 227">
              <a:extLst>
                <a:ext uri="{FF2B5EF4-FFF2-40B4-BE49-F238E27FC236}">
                  <a16:creationId xmlns:a16="http://schemas.microsoft.com/office/drawing/2014/main" id="{03453A00-E291-1F91-B897-12DB6A261DD3}"/>
                </a:ext>
              </a:extLst>
            </p:cNvPr>
            <p:cNvSpPr/>
            <p:nvPr/>
          </p:nvSpPr>
          <p:spPr>
            <a:xfrm>
              <a:off x="7792911" y="4524684"/>
              <a:ext cx="315463" cy="315900"/>
            </a:xfrm>
            <a:custGeom>
              <a:avLst/>
              <a:gdLst/>
              <a:ahLst/>
              <a:cxnLst/>
              <a:rect l="l" t="t" r="r" b="b"/>
              <a:pathLst>
                <a:path w="916715" h="916661">
                  <a:moveTo>
                    <a:pt x="714289" y="77808"/>
                  </a:moveTo>
                  <a:cubicBezTo>
                    <a:pt x="823651" y="150128"/>
                    <a:pt x="899071" y="269168"/>
                    <a:pt x="913052" y="406650"/>
                  </a:cubicBezTo>
                  <a:lnTo>
                    <a:pt x="540670" y="406650"/>
                  </a:lnTo>
                  <a:close/>
                  <a:moveTo>
                    <a:pt x="501401" y="3032"/>
                  </a:moveTo>
                  <a:cubicBezTo>
                    <a:pt x="563841" y="8162"/>
                    <a:pt x="622649" y="25942"/>
                    <a:pt x="674600" y="55058"/>
                  </a:cubicBezTo>
                  <a:lnTo>
                    <a:pt x="501401" y="383105"/>
                  </a:lnTo>
                  <a:close/>
                  <a:moveTo>
                    <a:pt x="446586" y="0"/>
                  </a:moveTo>
                  <a:lnTo>
                    <a:pt x="446586" y="469541"/>
                  </a:lnTo>
                  <a:lnTo>
                    <a:pt x="451985" y="469541"/>
                  </a:lnTo>
                  <a:lnTo>
                    <a:pt x="501401" y="469541"/>
                  </a:lnTo>
                  <a:lnTo>
                    <a:pt x="916715" y="469541"/>
                  </a:lnTo>
                  <a:cubicBezTo>
                    <a:pt x="911467" y="717559"/>
                    <a:pt x="708462" y="916661"/>
                    <a:pt x="458954" y="916661"/>
                  </a:cubicBezTo>
                  <a:cubicBezTo>
                    <a:pt x="205481" y="916661"/>
                    <a:pt x="0" y="711180"/>
                    <a:pt x="0" y="457707"/>
                  </a:cubicBezTo>
                  <a:cubicBezTo>
                    <a:pt x="0" y="208380"/>
                    <a:pt x="198815" y="5487"/>
                    <a:pt x="44658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63"/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CA63B86-EE50-CB7F-1357-091EF4A7EA61}"/>
              </a:ext>
            </a:extLst>
          </p:cNvPr>
          <p:cNvGrpSpPr/>
          <p:nvPr/>
        </p:nvGrpSpPr>
        <p:grpSpPr>
          <a:xfrm>
            <a:off x="1561906" y="4791302"/>
            <a:ext cx="531054" cy="531300"/>
            <a:chOff x="4745565" y="909232"/>
            <a:chExt cx="530534" cy="530781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E6152B5D-D795-E1DC-2F97-1C2F2B0BBC5D}"/>
                </a:ext>
              </a:extLst>
            </p:cNvPr>
            <p:cNvSpPr/>
            <p:nvPr/>
          </p:nvSpPr>
          <p:spPr>
            <a:xfrm>
              <a:off x="4745565" y="909232"/>
              <a:ext cx="530534" cy="53078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DA0EFB7-9FC8-BE83-1949-3DD6667E690F}"/>
                </a:ext>
              </a:extLst>
            </p:cNvPr>
            <p:cNvSpPr/>
            <p:nvPr/>
          </p:nvSpPr>
          <p:spPr>
            <a:xfrm>
              <a:off x="4876831" y="1041400"/>
              <a:ext cx="243333" cy="234152"/>
            </a:xfrm>
            <a:custGeom>
              <a:avLst/>
              <a:gdLst>
                <a:gd name="connsiteX0" fmla="*/ 263244 w 716844"/>
                <a:gd name="connsiteY0" fmla="*/ 425382 h 689798"/>
                <a:gd name="connsiteX1" fmla="*/ 336132 w 716844"/>
                <a:gd name="connsiteY1" fmla="*/ 498270 h 689798"/>
                <a:gd name="connsiteX2" fmla="*/ 336132 w 716844"/>
                <a:gd name="connsiteY2" fmla="*/ 689798 h 689798"/>
                <a:gd name="connsiteX3" fmla="*/ 190356 w 716844"/>
                <a:gd name="connsiteY3" fmla="*/ 689798 h 689798"/>
                <a:gd name="connsiteX4" fmla="*/ 190356 w 716844"/>
                <a:gd name="connsiteY4" fmla="*/ 498270 h 689798"/>
                <a:gd name="connsiteX5" fmla="*/ 263244 w 716844"/>
                <a:gd name="connsiteY5" fmla="*/ 425382 h 689798"/>
                <a:gd name="connsiteX6" fmla="*/ 72888 w 716844"/>
                <a:gd name="connsiteY6" fmla="*/ 362044 h 689798"/>
                <a:gd name="connsiteX7" fmla="*/ 145775 w 716844"/>
                <a:gd name="connsiteY7" fmla="*/ 434932 h 689798"/>
                <a:gd name="connsiteX8" fmla="*/ 145775 w 716844"/>
                <a:gd name="connsiteY8" fmla="*/ 689798 h 689798"/>
                <a:gd name="connsiteX9" fmla="*/ 0 w 716844"/>
                <a:gd name="connsiteY9" fmla="*/ 689798 h 689798"/>
                <a:gd name="connsiteX10" fmla="*/ 0 w 716844"/>
                <a:gd name="connsiteY10" fmla="*/ 434932 h 689798"/>
                <a:gd name="connsiteX11" fmla="*/ 72888 w 716844"/>
                <a:gd name="connsiteY11" fmla="*/ 362044 h 689798"/>
                <a:gd name="connsiteX12" fmla="*/ 453600 w 716844"/>
                <a:gd name="connsiteY12" fmla="*/ 231711 h 689798"/>
                <a:gd name="connsiteX13" fmla="*/ 526488 w 716844"/>
                <a:gd name="connsiteY13" fmla="*/ 304599 h 689798"/>
                <a:gd name="connsiteX14" fmla="*/ 526488 w 716844"/>
                <a:gd name="connsiteY14" fmla="*/ 689798 h 689798"/>
                <a:gd name="connsiteX15" fmla="*/ 380711 w 716844"/>
                <a:gd name="connsiteY15" fmla="*/ 689798 h 689798"/>
                <a:gd name="connsiteX16" fmla="*/ 380711 w 716844"/>
                <a:gd name="connsiteY16" fmla="*/ 304599 h 689798"/>
                <a:gd name="connsiteX17" fmla="*/ 453600 w 716844"/>
                <a:gd name="connsiteY17" fmla="*/ 231711 h 689798"/>
                <a:gd name="connsiteX18" fmla="*/ 643956 w 716844"/>
                <a:gd name="connsiteY18" fmla="*/ 0 h 689798"/>
                <a:gd name="connsiteX19" fmla="*/ 716844 w 716844"/>
                <a:gd name="connsiteY19" fmla="*/ 72888 h 689798"/>
                <a:gd name="connsiteX20" fmla="*/ 716844 w 716844"/>
                <a:gd name="connsiteY20" fmla="*/ 689798 h 689798"/>
                <a:gd name="connsiteX21" fmla="*/ 571069 w 716844"/>
                <a:gd name="connsiteY21" fmla="*/ 689798 h 689798"/>
                <a:gd name="connsiteX22" fmla="*/ 571069 w 716844"/>
                <a:gd name="connsiteY22" fmla="*/ 72888 h 689798"/>
                <a:gd name="connsiteX23" fmla="*/ 643956 w 716844"/>
                <a:gd name="connsiteY23" fmla="*/ 0 h 689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16844" h="689798">
                  <a:moveTo>
                    <a:pt x="263244" y="425382"/>
                  </a:moveTo>
                  <a:cubicBezTo>
                    <a:pt x="303499" y="425382"/>
                    <a:pt x="336132" y="458015"/>
                    <a:pt x="336132" y="498270"/>
                  </a:cubicBezTo>
                  <a:lnTo>
                    <a:pt x="336132" y="689798"/>
                  </a:lnTo>
                  <a:lnTo>
                    <a:pt x="190356" y="689798"/>
                  </a:lnTo>
                  <a:lnTo>
                    <a:pt x="190356" y="498270"/>
                  </a:lnTo>
                  <a:cubicBezTo>
                    <a:pt x="190356" y="458015"/>
                    <a:pt x="222990" y="425382"/>
                    <a:pt x="263244" y="425382"/>
                  </a:cubicBezTo>
                  <a:close/>
                  <a:moveTo>
                    <a:pt x="72888" y="362044"/>
                  </a:moveTo>
                  <a:cubicBezTo>
                    <a:pt x="113142" y="362044"/>
                    <a:pt x="145775" y="394677"/>
                    <a:pt x="145775" y="434932"/>
                  </a:cubicBezTo>
                  <a:lnTo>
                    <a:pt x="145775" y="689798"/>
                  </a:lnTo>
                  <a:lnTo>
                    <a:pt x="0" y="689798"/>
                  </a:lnTo>
                  <a:lnTo>
                    <a:pt x="0" y="434932"/>
                  </a:lnTo>
                  <a:cubicBezTo>
                    <a:pt x="0" y="394677"/>
                    <a:pt x="32633" y="362044"/>
                    <a:pt x="72888" y="362044"/>
                  </a:cubicBezTo>
                  <a:close/>
                  <a:moveTo>
                    <a:pt x="453600" y="231711"/>
                  </a:moveTo>
                  <a:cubicBezTo>
                    <a:pt x="493854" y="231711"/>
                    <a:pt x="526488" y="264344"/>
                    <a:pt x="526488" y="304599"/>
                  </a:cubicBezTo>
                  <a:lnTo>
                    <a:pt x="526488" y="689798"/>
                  </a:lnTo>
                  <a:lnTo>
                    <a:pt x="380711" y="689798"/>
                  </a:lnTo>
                  <a:lnTo>
                    <a:pt x="380711" y="304599"/>
                  </a:lnTo>
                  <a:cubicBezTo>
                    <a:pt x="380711" y="264344"/>
                    <a:pt x="413345" y="231711"/>
                    <a:pt x="453600" y="231711"/>
                  </a:cubicBezTo>
                  <a:close/>
                  <a:moveTo>
                    <a:pt x="643956" y="0"/>
                  </a:moveTo>
                  <a:cubicBezTo>
                    <a:pt x="684211" y="0"/>
                    <a:pt x="716844" y="32633"/>
                    <a:pt x="716844" y="72888"/>
                  </a:cubicBezTo>
                  <a:lnTo>
                    <a:pt x="716844" y="689798"/>
                  </a:lnTo>
                  <a:lnTo>
                    <a:pt x="571069" y="689798"/>
                  </a:lnTo>
                  <a:lnTo>
                    <a:pt x="571069" y="72888"/>
                  </a:lnTo>
                  <a:cubicBezTo>
                    <a:pt x="571069" y="32633"/>
                    <a:pt x="603702" y="0"/>
                    <a:pt x="64395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3C3038AA-E807-FD3C-B643-406969FA0997}"/>
              </a:ext>
            </a:extLst>
          </p:cNvPr>
          <p:cNvSpPr/>
          <p:nvPr/>
        </p:nvSpPr>
        <p:spPr>
          <a:xfrm>
            <a:off x="4356174" y="1956053"/>
            <a:ext cx="3479652" cy="646331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algn="ctr" defTabSz="886714">
              <a:defRPr/>
            </a:pP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지역문화공간으로서의 역할 및 </a:t>
            </a:r>
            <a:b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5762454-6945-D312-5259-4EDFF1030675}"/>
              </a:ext>
            </a:extLst>
          </p:cNvPr>
          <p:cNvSpPr/>
          <p:nvPr/>
        </p:nvSpPr>
        <p:spPr>
          <a:xfrm>
            <a:off x="4624677" y="2545491"/>
            <a:ext cx="2942647" cy="830997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ko-KR" altLang="en-US" sz="48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감사합니다</a:t>
            </a:r>
            <a:endParaRPr lang="en-US" altLang="ko-KR" sz="4800" b="1" spc="-15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AC80145-E55A-70EA-498F-B65AFBB4A385}"/>
              </a:ext>
            </a:extLst>
          </p:cNvPr>
          <p:cNvSpPr/>
          <p:nvPr/>
        </p:nvSpPr>
        <p:spPr>
          <a:xfrm>
            <a:off x="5103174" y="3429000"/>
            <a:ext cx="1985654" cy="1107996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algn="ctr" defTabSz="886714">
              <a:defRPr/>
            </a:pPr>
            <a:r>
              <a:rPr lang="en-US" altLang="ko-KR" sz="66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2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Q&amp;A</a:t>
            </a:r>
          </a:p>
        </p:txBody>
      </p:sp>
      <p:pic>
        <p:nvPicPr>
          <p:cNvPr id="4" name="그림 3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A694053F-F4B5-9E38-56B2-3AB7B8A4A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199" y="1402842"/>
            <a:ext cx="4133602" cy="51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58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0B1EEDDB-9AB1-9E65-E168-182D4A854AAA}"/>
              </a:ext>
            </a:extLst>
          </p:cNvPr>
          <p:cNvSpPr/>
          <p:nvPr/>
        </p:nvSpPr>
        <p:spPr>
          <a:xfrm>
            <a:off x="6275630" y="2259449"/>
            <a:ext cx="34568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연구의 배경 및 필요성	</a:t>
            </a:r>
          </a:p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기존연구의 한계점	</a:t>
            </a:r>
          </a:p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연구의 목적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556C669-E02D-F2F5-C054-F58CB333B6DD}"/>
              </a:ext>
            </a:extLst>
          </p:cNvPr>
          <p:cNvSpPr/>
          <p:nvPr/>
        </p:nvSpPr>
        <p:spPr>
          <a:xfrm>
            <a:off x="6275630" y="1730856"/>
            <a:ext cx="2792170" cy="456138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defTabSz="457200" latinLnBrk="0">
              <a:defRPr/>
            </a:pPr>
            <a:r>
              <a:rPr lang="en-US" altLang="ko-KR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I. </a:t>
            </a:r>
            <a:r>
              <a:rPr lang="ko-KR" altLang="en-US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서론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E12ECA1-37B7-167A-877B-161162775590}"/>
              </a:ext>
            </a:extLst>
          </p:cNvPr>
          <p:cNvSpPr/>
          <p:nvPr/>
        </p:nvSpPr>
        <p:spPr>
          <a:xfrm>
            <a:off x="751278" y="4259360"/>
            <a:ext cx="3479652" cy="646331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지역문화공간으로서의 역할 및 </a:t>
            </a:r>
            <a:b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DC62ABA-E2D6-4169-7D95-3859CDC19BEE}"/>
              </a:ext>
            </a:extLst>
          </p:cNvPr>
          <p:cNvSpPr/>
          <p:nvPr/>
        </p:nvSpPr>
        <p:spPr>
          <a:xfrm>
            <a:off x="751278" y="4816600"/>
            <a:ext cx="1495135" cy="523220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en-US" altLang="ko-KR" sz="28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3" name="그림 2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1653BA78-3CD9-532D-B5DC-DBF365C78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97" y="554551"/>
            <a:ext cx="2870200" cy="3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7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99C8DE34-EEE7-C832-7C75-E7E68A22EB6E}"/>
              </a:ext>
            </a:extLst>
          </p:cNvPr>
          <p:cNvSpPr/>
          <p:nvPr/>
        </p:nvSpPr>
        <p:spPr>
          <a:xfrm>
            <a:off x="515937" y="5271722"/>
            <a:ext cx="11160125" cy="1003702"/>
          </a:xfrm>
          <a:prstGeom prst="roundRect">
            <a:avLst>
              <a:gd name="adj" fmla="val 13015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연구의 배경 및 필요성	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9B999D-CC24-4C5A-479A-E3E189D2FF15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2510E7-9511-27C6-A1BB-9A8F06E78117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연구의 배경 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5477D6E9-AEF7-4740-87F0-FF8CFD1DC97D}"/>
              </a:ext>
            </a:extLst>
          </p:cNvPr>
          <p:cNvSpPr/>
          <p:nvPr/>
        </p:nvSpPr>
        <p:spPr>
          <a:xfrm>
            <a:off x="951860" y="2726010"/>
            <a:ext cx="4959856" cy="1927701"/>
          </a:xfrm>
          <a:prstGeom prst="roundRect">
            <a:avLst>
              <a:gd name="adj" fmla="val 8659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241BE9EF-CABE-BF12-4C0A-2126202CE2EB}"/>
              </a:ext>
            </a:extLst>
          </p:cNvPr>
          <p:cNvSpPr/>
          <p:nvPr/>
        </p:nvSpPr>
        <p:spPr>
          <a:xfrm>
            <a:off x="1632857" y="2540975"/>
            <a:ext cx="3597862" cy="39031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 latinLnBrk="0">
              <a:defRPr/>
            </a:pPr>
            <a:r>
              <a:rPr lang="en-US" altLang="ko-KR" b="1" spc="-10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Maecenas porttitor congue massa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F5E059-4242-38F2-15A4-3966AA732766}"/>
              </a:ext>
            </a:extLst>
          </p:cNvPr>
          <p:cNvSpPr txBox="1"/>
          <p:nvPr/>
        </p:nvSpPr>
        <p:spPr>
          <a:xfrm>
            <a:off x="1117009" y="3235396"/>
            <a:ext cx="4629558" cy="1104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20000"/>
              </a:lnSpc>
            </a:pPr>
            <a:r>
              <a:rPr lang="en-US" altLang="ko-KR" sz="1400" spc="-37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414726A8-C1E4-C570-BBBB-08FCBFA6CFB9}"/>
              </a:ext>
            </a:extLst>
          </p:cNvPr>
          <p:cNvSpPr/>
          <p:nvPr/>
        </p:nvSpPr>
        <p:spPr>
          <a:xfrm>
            <a:off x="6280284" y="2726010"/>
            <a:ext cx="4959856" cy="1927701"/>
          </a:xfrm>
          <a:prstGeom prst="roundRect">
            <a:avLst>
              <a:gd name="adj" fmla="val 10165"/>
            </a:avLst>
          </a:prstGeom>
          <a:noFill/>
          <a:ln w="190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A23C8C1-C58B-5A9F-E5B9-A943FFF9C42C}"/>
              </a:ext>
            </a:extLst>
          </p:cNvPr>
          <p:cNvSpPr/>
          <p:nvPr/>
        </p:nvSpPr>
        <p:spPr>
          <a:xfrm>
            <a:off x="6961281" y="2540975"/>
            <a:ext cx="3597862" cy="390314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base" latinLnBrk="0">
              <a:defRPr/>
            </a:pPr>
            <a:r>
              <a:rPr lang="en-US" altLang="ko-KR" b="1" spc="-10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Wingdings" panose="05000000000000000000" pitchFamily="2" charset="2"/>
              </a:rPr>
              <a:t>Maecenas porttitor congue massa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63590D-131C-51B8-5A56-7D8931F9328E}"/>
              </a:ext>
            </a:extLst>
          </p:cNvPr>
          <p:cNvSpPr txBox="1"/>
          <p:nvPr/>
        </p:nvSpPr>
        <p:spPr>
          <a:xfrm>
            <a:off x="6445433" y="3235396"/>
            <a:ext cx="4629558" cy="1104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20000"/>
              </a:lnSpc>
            </a:pPr>
            <a:r>
              <a:rPr lang="en-US" altLang="ko-KR" sz="1400" spc="-37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51A2495-5B79-C4C6-861B-86FEBA8E4455}"/>
              </a:ext>
            </a:extLst>
          </p:cNvPr>
          <p:cNvSpPr txBox="1"/>
          <p:nvPr/>
        </p:nvSpPr>
        <p:spPr>
          <a:xfrm>
            <a:off x="1450382" y="5350380"/>
            <a:ext cx="998971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b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</a:t>
            </a:r>
            <a:r>
              <a:rPr lang="en-US" altLang="ko-KR" sz="1400" b="1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est. Vivamus a </a:t>
            </a:r>
            <a:r>
              <a:rPr lang="en-US" altLang="ko-KR" sz="1400" b="1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F54D50A-E8EB-F0C3-9889-F5E05834AED0}"/>
              </a:ext>
            </a:extLst>
          </p:cNvPr>
          <p:cNvGrpSpPr/>
          <p:nvPr/>
        </p:nvGrpSpPr>
        <p:grpSpPr>
          <a:xfrm>
            <a:off x="783930" y="5464297"/>
            <a:ext cx="618553" cy="618553"/>
            <a:chOff x="783930" y="5561317"/>
            <a:chExt cx="618553" cy="618553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6772296D-37C2-FFD7-5C92-ABD25EC7504E}"/>
                </a:ext>
              </a:extLst>
            </p:cNvPr>
            <p:cNvSpPr/>
            <p:nvPr/>
          </p:nvSpPr>
          <p:spPr>
            <a:xfrm>
              <a:off x="783930" y="5561317"/>
              <a:ext cx="618553" cy="618553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fontAlgn="base"/>
              <a:endParaRPr lang="ko-KR" altLang="en-US" sz="1400" b="1" spc="-24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71C87732-F3CC-1B3E-1692-B470281889AE}"/>
                </a:ext>
              </a:extLst>
            </p:cNvPr>
            <p:cNvGrpSpPr/>
            <p:nvPr/>
          </p:nvGrpSpPr>
          <p:grpSpPr>
            <a:xfrm>
              <a:off x="888300" y="5701275"/>
              <a:ext cx="326118" cy="338637"/>
              <a:chOff x="583202" y="5533571"/>
              <a:chExt cx="733830" cy="762000"/>
            </a:xfrm>
            <a:solidFill>
              <a:schemeClr val="bg1"/>
            </a:solidFill>
          </p:grpSpPr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EDAFB6C6-EB9D-9458-C9CB-B3231D79F8F9}"/>
                  </a:ext>
                </a:extLst>
              </p:cNvPr>
              <p:cNvSpPr/>
              <p:nvPr/>
            </p:nvSpPr>
            <p:spPr>
              <a:xfrm>
                <a:off x="648377" y="5703115"/>
                <a:ext cx="373379" cy="373380"/>
              </a:xfrm>
              <a:custGeom>
                <a:avLst/>
                <a:gdLst>
                  <a:gd name="connsiteX0" fmla="*/ 320040 w 373379"/>
                  <a:gd name="connsiteY0" fmla="*/ 280035 h 373380"/>
                  <a:gd name="connsiteX1" fmla="*/ 335280 w 373379"/>
                  <a:gd name="connsiteY1" fmla="*/ 326708 h 373380"/>
                  <a:gd name="connsiteX2" fmla="*/ 326707 w 373379"/>
                  <a:gd name="connsiteY2" fmla="*/ 335280 h 373380"/>
                  <a:gd name="connsiteX3" fmla="*/ 280035 w 373379"/>
                  <a:gd name="connsiteY3" fmla="*/ 320040 h 373380"/>
                  <a:gd name="connsiteX4" fmla="*/ 279082 w 373379"/>
                  <a:gd name="connsiteY4" fmla="*/ 319088 h 373380"/>
                  <a:gd name="connsiteX5" fmla="*/ 280035 w 373379"/>
                  <a:gd name="connsiteY5" fmla="*/ 280988 h 373380"/>
                  <a:gd name="connsiteX6" fmla="*/ 320040 w 373379"/>
                  <a:gd name="connsiteY6" fmla="*/ 280035 h 373380"/>
                  <a:gd name="connsiteX7" fmla="*/ 0 w 373379"/>
                  <a:gd name="connsiteY7" fmla="*/ 70485 h 373380"/>
                  <a:gd name="connsiteX8" fmla="*/ 268605 w 373379"/>
                  <a:gd name="connsiteY8" fmla="*/ 339090 h 373380"/>
                  <a:gd name="connsiteX9" fmla="*/ 373380 w 373379"/>
                  <a:gd name="connsiteY9" fmla="*/ 373380 h 373380"/>
                  <a:gd name="connsiteX10" fmla="*/ 339090 w 373379"/>
                  <a:gd name="connsiteY10" fmla="*/ 269558 h 373380"/>
                  <a:gd name="connsiteX11" fmla="*/ 70485 w 373379"/>
                  <a:gd name="connsiteY11" fmla="*/ 0 h 373380"/>
                  <a:gd name="connsiteX12" fmla="*/ 0 w 373379"/>
                  <a:gd name="connsiteY12" fmla="*/ 70485 h 37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73379" h="373380">
                    <a:moveTo>
                      <a:pt x="320040" y="280035"/>
                    </a:moveTo>
                    <a:lnTo>
                      <a:pt x="335280" y="326708"/>
                    </a:lnTo>
                    <a:lnTo>
                      <a:pt x="326707" y="335280"/>
                    </a:lnTo>
                    <a:lnTo>
                      <a:pt x="280035" y="320040"/>
                    </a:lnTo>
                    <a:cubicBezTo>
                      <a:pt x="280035" y="320040"/>
                      <a:pt x="280035" y="320040"/>
                      <a:pt x="279082" y="319088"/>
                    </a:cubicBezTo>
                    <a:cubicBezTo>
                      <a:pt x="268605" y="308610"/>
                      <a:pt x="268605" y="291465"/>
                      <a:pt x="280035" y="280988"/>
                    </a:cubicBezTo>
                    <a:cubicBezTo>
                      <a:pt x="291465" y="270510"/>
                      <a:pt x="308610" y="269558"/>
                      <a:pt x="320040" y="280035"/>
                    </a:cubicBezTo>
                    <a:close/>
                    <a:moveTo>
                      <a:pt x="0" y="70485"/>
                    </a:moveTo>
                    <a:lnTo>
                      <a:pt x="268605" y="339090"/>
                    </a:lnTo>
                    <a:lnTo>
                      <a:pt x="373380" y="373380"/>
                    </a:lnTo>
                    <a:lnTo>
                      <a:pt x="339090" y="269558"/>
                    </a:lnTo>
                    <a:lnTo>
                      <a:pt x="70485" y="0"/>
                    </a:lnTo>
                    <a:lnTo>
                      <a:pt x="0" y="7048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3ED0431C-EFB3-8FC2-BF08-70038A0951E4}"/>
                  </a:ext>
                </a:extLst>
              </p:cNvPr>
              <p:cNvSpPr/>
              <p:nvPr/>
            </p:nvSpPr>
            <p:spPr>
              <a:xfrm>
                <a:off x="583202" y="5638584"/>
                <a:ext cx="114704" cy="114061"/>
              </a:xfrm>
              <a:custGeom>
                <a:avLst/>
                <a:gdLst>
                  <a:gd name="connsiteX0" fmla="*/ 5167 w 114704"/>
                  <a:gd name="connsiteY0" fmla="*/ 46434 h 114061"/>
                  <a:gd name="connsiteX1" fmla="*/ 7072 w 114704"/>
                  <a:gd name="connsiteY1" fmla="*/ 75962 h 114061"/>
                  <a:gd name="connsiteX2" fmla="*/ 45172 w 114704"/>
                  <a:gd name="connsiteY2" fmla="*/ 114062 h 114061"/>
                  <a:gd name="connsiteX3" fmla="*/ 114704 w 114704"/>
                  <a:gd name="connsiteY3" fmla="*/ 44529 h 114061"/>
                  <a:gd name="connsiteX4" fmla="*/ 76604 w 114704"/>
                  <a:gd name="connsiteY4" fmla="*/ 6429 h 114061"/>
                  <a:gd name="connsiteX5" fmla="*/ 76604 w 114704"/>
                  <a:gd name="connsiteY5" fmla="*/ 6429 h 114061"/>
                  <a:gd name="connsiteX6" fmla="*/ 46124 w 114704"/>
                  <a:gd name="connsiteY6" fmla="*/ 6429 h 114061"/>
                  <a:gd name="connsiteX7" fmla="*/ 7072 w 114704"/>
                  <a:gd name="connsiteY7" fmla="*/ 45482 h 114061"/>
                  <a:gd name="connsiteX8" fmla="*/ 5167 w 114704"/>
                  <a:gd name="connsiteY8" fmla="*/ 46434 h 114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704" h="114061">
                    <a:moveTo>
                      <a:pt x="5167" y="46434"/>
                    </a:moveTo>
                    <a:cubicBezTo>
                      <a:pt x="-2453" y="55007"/>
                      <a:pt x="-1501" y="68342"/>
                      <a:pt x="7072" y="75962"/>
                    </a:cubicBezTo>
                    <a:lnTo>
                      <a:pt x="45172" y="114062"/>
                    </a:lnTo>
                    <a:lnTo>
                      <a:pt x="114704" y="44529"/>
                    </a:lnTo>
                    <a:lnTo>
                      <a:pt x="76604" y="6429"/>
                    </a:lnTo>
                    <a:cubicBezTo>
                      <a:pt x="76604" y="6429"/>
                      <a:pt x="76604" y="6429"/>
                      <a:pt x="76604" y="6429"/>
                    </a:cubicBezTo>
                    <a:cubicBezTo>
                      <a:pt x="68032" y="-2143"/>
                      <a:pt x="53744" y="-2143"/>
                      <a:pt x="46124" y="6429"/>
                    </a:cubicBezTo>
                    <a:lnTo>
                      <a:pt x="7072" y="45482"/>
                    </a:lnTo>
                    <a:cubicBezTo>
                      <a:pt x="6119" y="45482"/>
                      <a:pt x="6119" y="46434"/>
                      <a:pt x="5167" y="4643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E1AFE592-6786-9E97-5E36-D5C8F0F13232}"/>
                  </a:ext>
                </a:extLst>
              </p:cNvPr>
              <p:cNvSpPr/>
              <p:nvPr/>
            </p:nvSpPr>
            <p:spPr>
              <a:xfrm>
                <a:off x="1038901" y="6038396"/>
                <a:ext cx="163830" cy="38100"/>
              </a:xfrm>
              <a:custGeom>
                <a:avLst/>
                <a:gdLst>
                  <a:gd name="connsiteX0" fmla="*/ 163830 w 163830"/>
                  <a:gd name="connsiteY0" fmla="*/ 0 h 38100"/>
                  <a:gd name="connsiteX1" fmla="*/ 0 w 163830"/>
                  <a:gd name="connsiteY1" fmla="*/ 0 h 38100"/>
                  <a:gd name="connsiteX2" fmla="*/ 13335 w 163830"/>
                  <a:gd name="connsiteY2" fmla="*/ 38100 h 38100"/>
                  <a:gd name="connsiteX3" fmla="*/ 163830 w 163830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3830" h="38100">
                    <a:moveTo>
                      <a:pt x="163830" y="0"/>
                    </a:moveTo>
                    <a:lnTo>
                      <a:pt x="0" y="0"/>
                    </a:lnTo>
                    <a:lnTo>
                      <a:pt x="13335" y="38100"/>
                    </a:lnTo>
                    <a:lnTo>
                      <a:pt x="16383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11569F45-64ED-C7B8-2E5F-5AEC1F10F571}"/>
                  </a:ext>
                </a:extLst>
              </p:cNvPr>
              <p:cNvSpPr/>
              <p:nvPr/>
            </p:nvSpPr>
            <p:spPr>
              <a:xfrm>
                <a:off x="865546" y="5809796"/>
                <a:ext cx="337185" cy="38100"/>
              </a:xfrm>
              <a:custGeom>
                <a:avLst/>
                <a:gdLst>
                  <a:gd name="connsiteX0" fmla="*/ 337185 w 337185"/>
                  <a:gd name="connsiteY0" fmla="*/ 0 h 38100"/>
                  <a:gd name="connsiteX1" fmla="*/ 0 w 337185"/>
                  <a:gd name="connsiteY1" fmla="*/ 0 h 38100"/>
                  <a:gd name="connsiteX2" fmla="*/ 38100 w 337185"/>
                  <a:gd name="connsiteY2" fmla="*/ 38100 h 38100"/>
                  <a:gd name="connsiteX3" fmla="*/ 337185 w 3371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7185" h="38100">
                    <a:moveTo>
                      <a:pt x="3371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3371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5A75C186-C497-B27B-328D-49E32B668A86}"/>
                  </a:ext>
                </a:extLst>
              </p:cNvPr>
              <p:cNvSpPr/>
              <p:nvPr/>
            </p:nvSpPr>
            <p:spPr>
              <a:xfrm>
                <a:off x="726482" y="5533571"/>
                <a:ext cx="590550" cy="762000"/>
              </a:xfrm>
              <a:custGeom>
                <a:avLst/>
                <a:gdLst>
                  <a:gd name="connsiteX0" fmla="*/ 0 w 590550"/>
                  <a:gd name="connsiteY0" fmla="*/ 358140 h 762000"/>
                  <a:gd name="connsiteX1" fmla="*/ 0 w 590550"/>
                  <a:gd name="connsiteY1" fmla="*/ 723900 h 762000"/>
                  <a:gd name="connsiteX2" fmla="*/ 38100 w 590550"/>
                  <a:gd name="connsiteY2" fmla="*/ 762000 h 762000"/>
                  <a:gd name="connsiteX3" fmla="*/ 552450 w 590550"/>
                  <a:gd name="connsiteY3" fmla="*/ 762000 h 762000"/>
                  <a:gd name="connsiteX4" fmla="*/ 590550 w 590550"/>
                  <a:gd name="connsiteY4" fmla="*/ 723900 h 762000"/>
                  <a:gd name="connsiteX5" fmla="*/ 590550 w 590550"/>
                  <a:gd name="connsiteY5" fmla="*/ 95250 h 762000"/>
                  <a:gd name="connsiteX6" fmla="*/ 552450 w 590550"/>
                  <a:gd name="connsiteY6" fmla="*/ 57150 h 762000"/>
                  <a:gd name="connsiteX7" fmla="*/ 390525 w 590550"/>
                  <a:gd name="connsiteY7" fmla="*/ 57150 h 762000"/>
                  <a:gd name="connsiteX8" fmla="*/ 390525 w 590550"/>
                  <a:gd name="connsiteY8" fmla="*/ 38100 h 762000"/>
                  <a:gd name="connsiteX9" fmla="*/ 352425 w 590550"/>
                  <a:gd name="connsiteY9" fmla="*/ 0 h 762000"/>
                  <a:gd name="connsiteX10" fmla="*/ 238125 w 590550"/>
                  <a:gd name="connsiteY10" fmla="*/ 0 h 762000"/>
                  <a:gd name="connsiteX11" fmla="*/ 200025 w 590550"/>
                  <a:gd name="connsiteY11" fmla="*/ 38100 h 762000"/>
                  <a:gd name="connsiteX12" fmla="*/ 200025 w 590550"/>
                  <a:gd name="connsiteY12" fmla="*/ 57150 h 762000"/>
                  <a:gd name="connsiteX13" fmla="*/ 38100 w 590550"/>
                  <a:gd name="connsiteY13" fmla="*/ 57150 h 762000"/>
                  <a:gd name="connsiteX14" fmla="*/ 0 w 590550"/>
                  <a:gd name="connsiteY14" fmla="*/ 95250 h 762000"/>
                  <a:gd name="connsiteX15" fmla="*/ 0 w 590550"/>
                  <a:gd name="connsiteY15" fmla="*/ 137160 h 762000"/>
                  <a:gd name="connsiteX16" fmla="*/ 10478 w 590550"/>
                  <a:gd name="connsiteY16" fmla="*/ 147638 h 762000"/>
                  <a:gd name="connsiteX17" fmla="*/ 12382 w 590550"/>
                  <a:gd name="connsiteY17" fmla="*/ 149543 h 762000"/>
                  <a:gd name="connsiteX18" fmla="*/ 12382 w 590550"/>
                  <a:gd name="connsiteY18" fmla="*/ 149543 h 762000"/>
                  <a:gd name="connsiteX19" fmla="*/ 57150 w 590550"/>
                  <a:gd name="connsiteY19" fmla="*/ 194310 h 762000"/>
                  <a:gd name="connsiteX20" fmla="*/ 57150 w 590550"/>
                  <a:gd name="connsiteY20" fmla="*/ 114300 h 762000"/>
                  <a:gd name="connsiteX21" fmla="*/ 161925 w 590550"/>
                  <a:gd name="connsiteY21" fmla="*/ 114300 h 762000"/>
                  <a:gd name="connsiteX22" fmla="*/ 161925 w 590550"/>
                  <a:gd name="connsiteY22" fmla="*/ 171450 h 762000"/>
                  <a:gd name="connsiteX23" fmla="*/ 428625 w 590550"/>
                  <a:gd name="connsiteY23" fmla="*/ 171450 h 762000"/>
                  <a:gd name="connsiteX24" fmla="*/ 428625 w 590550"/>
                  <a:gd name="connsiteY24" fmla="*/ 114300 h 762000"/>
                  <a:gd name="connsiteX25" fmla="*/ 533400 w 590550"/>
                  <a:gd name="connsiteY25" fmla="*/ 114300 h 762000"/>
                  <a:gd name="connsiteX26" fmla="*/ 533400 w 590550"/>
                  <a:gd name="connsiteY26" fmla="*/ 704850 h 762000"/>
                  <a:gd name="connsiteX27" fmla="*/ 57150 w 590550"/>
                  <a:gd name="connsiteY27" fmla="*/ 704850 h 762000"/>
                  <a:gd name="connsiteX28" fmla="*/ 57150 w 590550"/>
                  <a:gd name="connsiteY28" fmla="*/ 415290 h 762000"/>
                  <a:gd name="connsiteX29" fmla="*/ 0 w 590550"/>
                  <a:gd name="connsiteY29" fmla="*/ 358140 h 762000"/>
                  <a:gd name="connsiteX30" fmla="*/ 323850 w 590550"/>
                  <a:gd name="connsiteY30" fmla="*/ 66675 h 762000"/>
                  <a:gd name="connsiteX31" fmla="*/ 295275 w 590550"/>
                  <a:gd name="connsiteY31" fmla="*/ 95250 h 762000"/>
                  <a:gd name="connsiteX32" fmla="*/ 266700 w 590550"/>
                  <a:gd name="connsiteY32" fmla="*/ 66675 h 762000"/>
                  <a:gd name="connsiteX33" fmla="*/ 295275 w 590550"/>
                  <a:gd name="connsiteY33" fmla="*/ 38100 h 762000"/>
                  <a:gd name="connsiteX34" fmla="*/ 315278 w 590550"/>
                  <a:gd name="connsiteY34" fmla="*/ 46672 h 762000"/>
                  <a:gd name="connsiteX35" fmla="*/ 323850 w 590550"/>
                  <a:gd name="connsiteY35" fmla="*/ 66675 h 762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550" h="762000">
                    <a:moveTo>
                      <a:pt x="0" y="358140"/>
                    </a:moveTo>
                    <a:lnTo>
                      <a:pt x="0" y="723900"/>
                    </a:lnTo>
                    <a:cubicBezTo>
                      <a:pt x="0" y="744855"/>
                      <a:pt x="17145" y="762000"/>
                      <a:pt x="38100" y="762000"/>
                    </a:cubicBezTo>
                    <a:lnTo>
                      <a:pt x="552450" y="762000"/>
                    </a:lnTo>
                    <a:cubicBezTo>
                      <a:pt x="573405" y="762000"/>
                      <a:pt x="590550" y="744855"/>
                      <a:pt x="590550" y="723900"/>
                    </a:cubicBezTo>
                    <a:lnTo>
                      <a:pt x="590550" y="95250"/>
                    </a:lnTo>
                    <a:cubicBezTo>
                      <a:pt x="590550" y="74295"/>
                      <a:pt x="573405" y="57150"/>
                      <a:pt x="552450" y="57150"/>
                    </a:cubicBezTo>
                    <a:lnTo>
                      <a:pt x="390525" y="57150"/>
                    </a:lnTo>
                    <a:lnTo>
                      <a:pt x="390525" y="38100"/>
                    </a:lnTo>
                    <a:cubicBezTo>
                      <a:pt x="390525" y="17145"/>
                      <a:pt x="373380" y="0"/>
                      <a:pt x="352425" y="0"/>
                    </a:cubicBezTo>
                    <a:lnTo>
                      <a:pt x="238125" y="0"/>
                    </a:lnTo>
                    <a:cubicBezTo>
                      <a:pt x="217170" y="0"/>
                      <a:pt x="200025" y="17145"/>
                      <a:pt x="200025" y="38100"/>
                    </a:cubicBezTo>
                    <a:lnTo>
                      <a:pt x="200025" y="57150"/>
                    </a:lnTo>
                    <a:lnTo>
                      <a:pt x="38100" y="57150"/>
                    </a:lnTo>
                    <a:cubicBezTo>
                      <a:pt x="17145" y="57150"/>
                      <a:pt x="0" y="74295"/>
                      <a:pt x="0" y="95250"/>
                    </a:cubicBezTo>
                    <a:lnTo>
                      <a:pt x="0" y="137160"/>
                    </a:lnTo>
                    <a:lnTo>
                      <a:pt x="10478" y="147638"/>
                    </a:lnTo>
                    <a:lnTo>
                      <a:pt x="12382" y="149543"/>
                    </a:lnTo>
                    <a:lnTo>
                      <a:pt x="12382" y="149543"/>
                    </a:lnTo>
                    <a:lnTo>
                      <a:pt x="57150" y="194310"/>
                    </a:lnTo>
                    <a:lnTo>
                      <a:pt x="57150" y="114300"/>
                    </a:lnTo>
                    <a:lnTo>
                      <a:pt x="161925" y="114300"/>
                    </a:lnTo>
                    <a:lnTo>
                      <a:pt x="161925" y="171450"/>
                    </a:lnTo>
                    <a:lnTo>
                      <a:pt x="428625" y="171450"/>
                    </a:lnTo>
                    <a:lnTo>
                      <a:pt x="428625" y="114300"/>
                    </a:lnTo>
                    <a:lnTo>
                      <a:pt x="533400" y="114300"/>
                    </a:lnTo>
                    <a:lnTo>
                      <a:pt x="533400" y="704850"/>
                    </a:lnTo>
                    <a:lnTo>
                      <a:pt x="57150" y="704850"/>
                    </a:lnTo>
                    <a:lnTo>
                      <a:pt x="57150" y="415290"/>
                    </a:lnTo>
                    <a:lnTo>
                      <a:pt x="0" y="358140"/>
                    </a:lnTo>
                    <a:close/>
                    <a:moveTo>
                      <a:pt x="323850" y="66675"/>
                    </a:moveTo>
                    <a:cubicBezTo>
                      <a:pt x="323850" y="82868"/>
                      <a:pt x="311468" y="95250"/>
                      <a:pt x="295275" y="95250"/>
                    </a:cubicBezTo>
                    <a:cubicBezTo>
                      <a:pt x="279083" y="95250"/>
                      <a:pt x="266700" y="82868"/>
                      <a:pt x="266700" y="66675"/>
                    </a:cubicBezTo>
                    <a:cubicBezTo>
                      <a:pt x="266700" y="50483"/>
                      <a:pt x="279083" y="38100"/>
                      <a:pt x="295275" y="38100"/>
                    </a:cubicBezTo>
                    <a:cubicBezTo>
                      <a:pt x="302895" y="38100"/>
                      <a:pt x="310515" y="40958"/>
                      <a:pt x="315278" y="46672"/>
                    </a:cubicBezTo>
                    <a:cubicBezTo>
                      <a:pt x="320993" y="51435"/>
                      <a:pt x="323850" y="59055"/>
                      <a:pt x="323850" y="6667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F3950829-4AAD-15CB-0DC8-6FA6700CBBEA}"/>
                  </a:ext>
                </a:extLst>
              </p:cNvPr>
              <p:cNvSpPr/>
              <p:nvPr/>
            </p:nvSpPr>
            <p:spPr>
              <a:xfrm>
                <a:off x="979846" y="5924096"/>
                <a:ext cx="222885" cy="38100"/>
              </a:xfrm>
              <a:custGeom>
                <a:avLst/>
                <a:gdLst>
                  <a:gd name="connsiteX0" fmla="*/ 222885 w 222885"/>
                  <a:gd name="connsiteY0" fmla="*/ 0 h 38100"/>
                  <a:gd name="connsiteX1" fmla="*/ 0 w 222885"/>
                  <a:gd name="connsiteY1" fmla="*/ 0 h 38100"/>
                  <a:gd name="connsiteX2" fmla="*/ 38100 w 222885"/>
                  <a:gd name="connsiteY2" fmla="*/ 38100 h 38100"/>
                  <a:gd name="connsiteX3" fmla="*/ 222885 w 222885"/>
                  <a:gd name="connsiteY3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2885" h="38100">
                    <a:moveTo>
                      <a:pt x="222885" y="0"/>
                    </a:moveTo>
                    <a:lnTo>
                      <a:pt x="0" y="0"/>
                    </a:lnTo>
                    <a:lnTo>
                      <a:pt x="38100" y="38100"/>
                    </a:lnTo>
                    <a:lnTo>
                      <a:pt x="222885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60" name="오른쪽 화살표 27">
            <a:extLst>
              <a:ext uri="{FF2B5EF4-FFF2-40B4-BE49-F238E27FC236}">
                <a16:creationId xmlns:a16="http://schemas.microsoft.com/office/drawing/2014/main" id="{57BF0C65-2178-D5A0-585C-8AD5695A90C2}"/>
              </a:ext>
            </a:extLst>
          </p:cNvPr>
          <p:cNvSpPr/>
          <p:nvPr/>
        </p:nvSpPr>
        <p:spPr bwMode="auto">
          <a:xfrm rot="5400000">
            <a:off x="5841307" y="4556814"/>
            <a:ext cx="509386" cy="920430"/>
          </a:xfrm>
          <a:prstGeom prst="right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108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rtlCol="0" anchor="ctr" anchorCtr="0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/>
              <a:ea typeface="나눔고딕"/>
              <a:cs typeface="+mn-cs"/>
            </a:endParaRPr>
          </a:p>
        </p:txBody>
      </p:sp>
      <p:pic>
        <p:nvPicPr>
          <p:cNvPr id="3" name="그림 2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CEC326C4-6C6D-F00E-9ACF-578324617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544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연구의 배경 및 필요성	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9B999D-CC24-4C5A-479A-E3E189D2FF15}"/>
              </a:ext>
            </a:extLst>
          </p:cNvPr>
          <p:cNvSpPr txBox="1"/>
          <p:nvPr/>
        </p:nvSpPr>
        <p:spPr>
          <a:xfrm>
            <a:off x="515938" y="1471015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2510E7-9511-27C6-A1BB-9A8F06E78117}"/>
              </a:ext>
            </a:extLst>
          </p:cNvPr>
          <p:cNvSpPr txBox="1"/>
          <p:nvPr/>
        </p:nvSpPr>
        <p:spPr>
          <a:xfrm>
            <a:off x="515938" y="1073580"/>
            <a:ext cx="7480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latinLnBrk="0">
              <a:defRPr/>
            </a:pPr>
            <a:r>
              <a:rPr lang="en-US" altLang="ko-KR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(2) </a:t>
            </a:r>
            <a:r>
              <a:rPr lang="ko-KR" altLang="en-US" sz="20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연구의 필요성	</a:t>
            </a: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02F4187-46F2-B6E8-379D-FE6EC1622FE9}"/>
              </a:ext>
            </a:extLst>
          </p:cNvPr>
          <p:cNvGrpSpPr/>
          <p:nvPr/>
        </p:nvGrpSpPr>
        <p:grpSpPr>
          <a:xfrm>
            <a:off x="750570" y="2371178"/>
            <a:ext cx="9548274" cy="1011350"/>
            <a:chOff x="750570" y="2371178"/>
            <a:chExt cx="9548274" cy="101135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9072ABE-AFB0-3E76-3921-D65C429924C6}"/>
                </a:ext>
              </a:extLst>
            </p:cNvPr>
            <p:cNvSpPr txBox="1"/>
            <p:nvPr/>
          </p:nvSpPr>
          <p:spPr>
            <a:xfrm>
              <a:off x="1146570" y="2794675"/>
              <a:ext cx="9152274" cy="587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indent="-180975" fontAlgn="base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sz="1400" spc="-3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260FBC19-784A-500E-23C0-CEFD3379392B}"/>
                </a:ext>
              </a:extLst>
            </p:cNvPr>
            <p:cNvGrpSpPr/>
            <p:nvPr/>
          </p:nvGrpSpPr>
          <p:grpSpPr>
            <a:xfrm>
              <a:off x="750570" y="2371178"/>
              <a:ext cx="5406813" cy="396000"/>
              <a:chOff x="750570" y="2371178"/>
              <a:chExt cx="5406813" cy="396000"/>
            </a:xfrm>
          </p:grpSpPr>
          <p:sp>
            <p:nvSpPr>
              <p:cNvPr id="15" name="타원 14">
                <a:extLst>
                  <a:ext uri="{FF2B5EF4-FFF2-40B4-BE49-F238E27FC236}">
                    <a16:creationId xmlns:a16="http://schemas.microsoft.com/office/drawing/2014/main" id="{5EB933AB-D3B7-82BB-6AAE-861DE8718D4B}"/>
                  </a:ext>
                </a:extLst>
              </p:cNvPr>
              <p:cNvSpPr/>
              <p:nvPr/>
            </p:nvSpPr>
            <p:spPr>
              <a:xfrm>
                <a:off x="750570" y="2371178"/>
                <a:ext cx="396000" cy="39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1600" b="1" spc="-62">
                    <a:ln>
                      <a:solidFill>
                        <a:srgbClr val="4F81BD">
                          <a:shade val="50000"/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01</a:t>
                </a:r>
                <a:endParaRPr lang="ko-KR" altLang="en-US" sz="1600" b="1" spc="-62">
                  <a:ln>
                    <a:solidFill>
                      <a:srgbClr val="4F81B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6" name="사각형: 둥근 모서리 15">
                <a:extLst>
                  <a:ext uri="{FF2B5EF4-FFF2-40B4-BE49-F238E27FC236}">
                    <a16:creationId xmlns:a16="http://schemas.microsoft.com/office/drawing/2014/main" id="{63A92725-E4E6-0C65-252D-CB1D04ADCDD0}"/>
                  </a:ext>
                </a:extLst>
              </p:cNvPr>
              <p:cNvSpPr/>
              <p:nvPr/>
            </p:nvSpPr>
            <p:spPr>
              <a:xfrm>
                <a:off x="1191683" y="2371178"/>
                <a:ext cx="4965700" cy="396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53000">
                    <a:schemeClr val="bg1"/>
                  </a:gs>
                  <a:gs pos="100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8100000" scaled="1"/>
              </a:gradFill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ko-KR" sz="1600" b="1" spc="-62">
                    <a:ln>
                      <a:solidFill>
                        <a:srgbClr val="4F81BD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Maecenas porttitor congue massa</a:t>
                </a: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4890D0C-169D-45DB-4488-6AB46BA43368}"/>
              </a:ext>
            </a:extLst>
          </p:cNvPr>
          <p:cNvGrpSpPr/>
          <p:nvPr/>
        </p:nvGrpSpPr>
        <p:grpSpPr>
          <a:xfrm>
            <a:off x="750570" y="3782995"/>
            <a:ext cx="9548274" cy="1011350"/>
            <a:chOff x="750570" y="3609428"/>
            <a:chExt cx="9548274" cy="101135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54A82E3-63EE-0D03-9312-8D2383CB5224}"/>
                </a:ext>
              </a:extLst>
            </p:cNvPr>
            <p:cNvSpPr txBox="1"/>
            <p:nvPr/>
          </p:nvSpPr>
          <p:spPr>
            <a:xfrm>
              <a:off x="1146570" y="4032925"/>
              <a:ext cx="9152274" cy="587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indent="-180975" fontAlgn="base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sz="1400" spc="-3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0D5A3F37-D7CA-E391-4B81-E0B0E67EBE56}"/>
                </a:ext>
              </a:extLst>
            </p:cNvPr>
            <p:cNvGrpSpPr/>
            <p:nvPr/>
          </p:nvGrpSpPr>
          <p:grpSpPr>
            <a:xfrm>
              <a:off x="750570" y="3609428"/>
              <a:ext cx="5406813" cy="396000"/>
              <a:chOff x="750570" y="2371178"/>
              <a:chExt cx="5406813" cy="396000"/>
            </a:xfrm>
          </p:grpSpPr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A2CBCBA7-A1B4-B0D8-6EA8-38C2AB27B449}"/>
                  </a:ext>
                </a:extLst>
              </p:cNvPr>
              <p:cNvSpPr/>
              <p:nvPr/>
            </p:nvSpPr>
            <p:spPr>
              <a:xfrm>
                <a:off x="750570" y="2371178"/>
                <a:ext cx="396000" cy="39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1600" b="1" spc="-62">
                    <a:ln>
                      <a:solidFill>
                        <a:srgbClr val="4F81BD">
                          <a:shade val="50000"/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02</a:t>
                </a:r>
                <a:endParaRPr lang="ko-KR" altLang="en-US" sz="1600" b="1" spc="-62">
                  <a:ln>
                    <a:solidFill>
                      <a:srgbClr val="4F81B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4" name="사각형: 둥근 모서리 23">
                <a:extLst>
                  <a:ext uri="{FF2B5EF4-FFF2-40B4-BE49-F238E27FC236}">
                    <a16:creationId xmlns:a16="http://schemas.microsoft.com/office/drawing/2014/main" id="{48014B1C-052C-94BA-7C0B-1DF73F09A444}"/>
                  </a:ext>
                </a:extLst>
              </p:cNvPr>
              <p:cNvSpPr/>
              <p:nvPr/>
            </p:nvSpPr>
            <p:spPr>
              <a:xfrm>
                <a:off x="1191683" y="2371178"/>
                <a:ext cx="4965700" cy="396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53000">
                    <a:schemeClr val="bg1"/>
                  </a:gs>
                  <a:gs pos="100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8100000" scaled="1"/>
              </a:gradFill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ko-KR" sz="1600" b="1" spc="-62">
                    <a:ln>
                      <a:solidFill>
                        <a:srgbClr val="4F81BD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Maecenas porttitor congue massa</a:t>
                </a:r>
              </a:p>
            </p:txBody>
          </p: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D793A66-8996-4AE4-C850-0E5DC5B9559E}"/>
              </a:ext>
            </a:extLst>
          </p:cNvPr>
          <p:cNvGrpSpPr/>
          <p:nvPr/>
        </p:nvGrpSpPr>
        <p:grpSpPr>
          <a:xfrm>
            <a:off x="750570" y="5194812"/>
            <a:ext cx="9548274" cy="1011350"/>
            <a:chOff x="750570" y="4847678"/>
            <a:chExt cx="9548274" cy="10113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C6975C8-F6C9-2FB9-76D5-40FCC2197AAB}"/>
                </a:ext>
              </a:extLst>
            </p:cNvPr>
            <p:cNvSpPr txBox="1"/>
            <p:nvPr/>
          </p:nvSpPr>
          <p:spPr>
            <a:xfrm>
              <a:off x="1146570" y="5271175"/>
              <a:ext cx="9152274" cy="587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indent="-180975" fontAlgn="base" latinLnBrk="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sz="1400" spc="-37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Lorem ipsum dolor sit amet, consectetuer adipiscing elit. Maecenas porttitor congue massa. Fusce posuere, magna sed pulvinar ultricies, purus lectus malesuada libero, sit amet commodo magna eros quis urna.</a:t>
              </a:r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8C52FE8C-031E-82E6-AD09-BD81F2BF7E44}"/>
                </a:ext>
              </a:extLst>
            </p:cNvPr>
            <p:cNvGrpSpPr/>
            <p:nvPr/>
          </p:nvGrpSpPr>
          <p:grpSpPr>
            <a:xfrm>
              <a:off x="750570" y="4847678"/>
              <a:ext cx="5406813" cy="396000"/>
              <a:chOff x="750570" y="2371178"/>
              <a:chExt cx="5406813" cy="396000"/>
            </a:xfrm>
          </p:grpSpPr>
          <p:sp>
            <p:nvSpPr>
              <p:cNvPr id="36" name="타원 35">
                <a:extLst>
                  <a:ext uri="{FF2B5EF4-FFF2-40B4-BE49-F238E27FC236}">
                    <a16:creationId xmlns:a16="http://schemas.microsoft.com/office/drawing/2014/main" id="{47B565BA-2C87-4D4B-FC28-23422065834C}"/>
                  </a:ext>
                </a:extLst>
              </p:cNvPr>
              <p:cNvSpPr/>
              <p:nvPr/>
            </p:nvSpPr>
            <p:spPr>
              <a:xfrm>
                <a:off x="750570" y="2371178"/>
                <a:ext cx="396000" cy="39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r>
                  <a:rPr lang="en-US" altLang="ko-KR" sz="1600" b="1" spc="-62">
                    <a:ln>
                      <a:solidFill>
                        <a:srgbClr val="4F81BD">
                          <a:shade val="50000"/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03</a:t>
                </a:r>
                <a:endParaRPr lang="ko-KR" altLang="en-US" sz="1600" b="1" spc="-62">
                  <a:ln>
                    <a:solidFill>
                      <a:srgbClr val="4F81B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37" name="사각형: 둥근 모서리 36">
                <a:extLst>
                  <a:ext uri="{FF2B5EF4-FFF2-40B4-BE49-F238E27FC236}">
                    <a16:creationId xmlns:a16="http://schemas.microsoft.com/office/drawing/2014/main" id="{F2F91E4A-2497-D3F4-D37D-3076A6BEA248}"/>
                  </a:ext>
                </a:extLst>
              </p:cNvPr>
              <p:cNvSpPr/>
              <p:nvPr/>
            </p:nvSpPr>
            <p:spPr>
              <a:xfrm>
                <a:off x="1191683" y="2371178"/>
                <a:ext cx="4965700" cy="39600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53000">
                    <a:schemeClr val="bg1"/>
                  </a:gs>
                  <a:gs pos="100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8100000" scaled="1"/>
              </a:gradFill>
              <a:ln w="952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ko-KR" sz="1600" b="1" spc="-62">
                    <a:ln>
                      <a:solidFill>
                        <a:srgbClr val="4F81BD">
                          <a:shade val="50000"/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Maecenas porttitor congue massa</a:t>
                </a:r>
              </a:p>
            </p:txBody>
          </p:sp>
        </p:grpSp>
      </p:grp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B2179E77-2B1E-8874-074F-E96F8B97D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616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0C28201-A414-9F46-3081-E22AED09D2FB}"/>
              </a:ext>
            </a:extLst>
          </p:cNvPr>
          <p:cNvSpPr/>
          <p:nvPr/>
        </p:nvSpPr>
        <p:spPr>
          <a:xfrm>
            <a:off x="515937" y="4481149"/>
            <a:ext cx="11160125" cy="1404207"/>
          </a:xfrm>
          <a:prstGeom prst="roundRect">
            <a:avLst>
              <a:gd name="adj" fmla="val 7235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ED75926-33E5-E7A0-7A36-003A412BE20D}"/>
              </a:ext>
            </a:extLst>
          </p:cNvPr>
          <p:cNvSpPr/>
          <p:nvPr/>
        </p:nvSpPr>
        <p:spPr>
          <a:xfrm>
            <a:off x="515937" y="2283721"/>
            <a:ext cx="11160125" cy="1404207"/>
          </a:xfrm>
          <a:prstGeom prst="roundRect">
            <a:avLst>
              <a:gd name="adj" fmla="val 7235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기존연구의 한계점	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9B999D-CC24-4C5A-479A-E3E189D2FF15}"/>
              </a:ext>
            </a:extLst>
          </p:cNvPr>
          <p:cNvSpPr txBox="1"/>
          <p:nvPr/>
        </p:nvSpPr>
        <p:spPr>
          <a:xfrm>
            <a:off x="515938" y="1077417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72ABE-AFB0-3E76-3921-D65C429924C6}"/>
              </a:ext>
            </a:extLst>
          </p:cNvPr>
          <p:cNvSpPr txBox="1"/>
          <p:nvPr/>
        </p:nvSpPr>
        <p:spPr>
          <a:xfrm>
            <a:off x="596237" y="2642460"/>
            <a:ext cx="10608792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fontAlgn="base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7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180975" indent="-180975" fontAlgn="base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7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posuere, magna sed pulvinar ultricies, purus lectus malesuada libero, sit amet commodo magna eros quis urna.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3A92725-E4E6-0C65-252D-CB1D04ADCDD0}"/>
              </a:ext>
            </a:extLst>
          </p:cNvPr>
          <p:cNvSpPr/>
          <p:nvPr/>
        </p:nvSpPr>
        <p:spPr>
          <a:xfrm>
            <a:off x="683339" y="2085721"/>
            <a:ext cx="3958511" cy="39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CD26EB-5741-15AF-231D-600B5EFA40F3}"/>
              </a:ext>
            </a:extLst>
          </p:cNvPr>
          <p:cNvSpPr txBox="1"/>
          <p:nvPr/>
        </p:nvSpPr>
        <p:spPr>
          <a:xfrm>
            <a:off x="596237" y="4839888"/>
            <a:ext cx="10608792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 fontAlgn="base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7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180975" indent="-180975" fontAlgn="base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7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Fusce posuere, magna sed pulvinar ultricies, purus lectus malesuada libero, sit amet commodo magna eros quis urna.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08C8CE8-69AE-AB62-FD5D-03D651F1531E}"/>
              </a:ext>
            </a:extLst>
          </p:cNvPr>
          <p:cNvSpPr/>
          <p:nvPr/>
        </p:nvSpPr>
        <p:spPr>
          <a:xfrm>
            <a:off x="683339" y="4283149"/>
            <a:ext cx="3958511" cy="396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</a:p>
        </p:txBody>
      </p:sp>
      <p:pic>
        <p:nvPicPr>
          <p:cNvPr id="4" name="그림 3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755E48B6-471E-ABB2-342C-87C262BAC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45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연구의 목적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9B999D-CC24-4C5A-479A-E3E189D2FF15}"/>
              </a:ext>
            </a:extLst>
          </p:cNvPr>
          <p:cNvSpPr txBox="1"/>
          <p:nvPr/>
        </p:nvSpPr>
        <p:spPr>
          <a:xfrm>
            <a:off x="515938" y="1077417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2C0E608-CFAC-DFF7-D2F8-D317D9C60E01}"/>
              </a:ext>
            </a:extLst>
          </p:cNvPr>
          <p:cNvGrpSpPr/>
          <p:nvPr/>
        </p:nvGrpSpPr>
        <p:grpSpPr>
          <a:xfrm>
            <a:off x="3263980" y="3337198"/>
            <a:ext cx="7864123" cy="1591760"/>
            <a:chOff x="3728437" y="3022599"/>
            <a:chExt cx="7511063" cy="1591760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E603EEEA-0AC9-FB3F-94B2-70C57E4B2579}"/>
                </a:ext>
              </a:extLst>
            </p:cNvPr>
            <p:cNvSpPr/>
            <p:nvPr/>
          </p:nvSpPr>
          <p:spPr>
            <a:xfrm>
              <a:off x="3728437" y="3022599"/>
              <a:ext cx="7511063" cy="0"/>
            </a:xfrm>
            <a:custGeom>
              <a:avLst/>
              <a:gdLst>
                <a:gd name="connsiteX0" fmla="*/ 0 w 5986849"/>
                <a:gd name="connsiteY0" fmla="*/ 0 h 0"/>
                <a:gd name="connsiteX1" fmla="*/ 5986849 w 5986849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86849">
                  <a:moveTo>
                    <a:pt x="0" y="0"/>
                  </a:moveTo>
                  <a:lnTo>
                    <a:pt x="5986849" y="0"/>
                  </a:lnTo>
                </a:path>
              </a:pathLst>
            </a:custGeom>
            <a:noFill/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0467DB7-0D10-2579-5970-2DFDF0389EE6}"/>
                </a:ext>
              </a:extLst>
            </p:cNvPr>
            <p:cNvSpPr/>
            <p:nvPr/>
          </p:nvSpPr>
          <p:spPr>
            <a:xfrm>
              <a:off x="3728437" y="3818479"/>
              <a:ext cx="7511063" cy="0"/>
            </a:xfrm>
            <a:custGeom>
              <a:avLst/>
              <a:gdLst>
                <a:gd name="connsiteX0" fmla="*/ 0 w 5986849"/>
                <a:gd name="connsiteY0" fmla="*/ 0 h 0"/>
                <a:gd name="connsiteX1" fmla="*/ 5986849 w 5986849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86849">
                  <a:moveTo>
                    <a:pt x="0" y="0"/>
                  </a:moveTo>
                  <a:lnTo>
                    <a:pt x="5986849" y="0"/>
                  </a:lnTo>
                </a:path>
              </a:pathLst>
            </a:custGeom>
            <a:noFill/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F1534C8-93F6-BEB2-375C-D697B8D065DD}"/>
                </a:ext>
              </a:extLst>
            </p:cNvPr>
            <p:cNvSpPr/>
            <p:nvPr/>
          </p:nvSpPr>
          <p:spPr>
            <a:xfrm>
              <a:off x="3728437" y="4614359"/>
              <a:ext cx="7511063" cy="0"/>
            </a:xfrm>
            <a:custGeom>
              <a:avLst/>
              <a:gdLst>
                <a:gd name="connsiteX0" fmla="*/ 0 w 5986849"/>
                <a:gd name="connsiteY0" fmla="*/ 0 h 0"/>
                <a:gd name="connsiteX1" fmla="*/ 5986849 w 5986849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986849">
                  <a:moveTo>
                    <a:pt x="0" y="0"/>
                  </a:moveTo>
                  <a:lnTo>
                    <a:pt x="5986849" y="0"/>
                  </a:lnTo>
                </a:path>
              </a:pathLst>
            </a:custGeom>
            <a:noFill/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4E26C0A-1B42-8685-0AFF-F6C07C20ED99}"/>
              </a:ext>
            </a:extLst>
          </p:cNvPr>
          <p:cNvGrpSpPr/>
          <p:nvPr/>
        </p:nvGrpSpPr>
        <p:grpSpPr>
          <a:xfrm>
            <a:off x="3019262" y="2551976"/>
            <a:ext cx="8192344" cy="771509"/>
            <a:chOff x="3483719" y="2262777"/>
            <a:chExt cx="8192344" cy="771509"/>
          </a:xfrm>
        </p:grpSpPr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07B89AE8-2C3A-669B-6279-B591BC25F0FE}"/>
                </a:ext>
              </a:extLst>
            </p:cNvPr>
            <p:cNvSpPr txBox="1"/>
            <p:nvPr/>
          </p:nvSpPr>
          <p:spPr>
            <a:xfrm>
              <a:off x="3483719" y="2262777"/>
              <a:ext cx="833212" cy="771509"/>
            </a:xfrm>
            <a:prstGeom prst="rect">
              <a:avLst/>
            </a:prstGeom>
            <a:noFill/>
            <a:effectLst/>
          </p:spPr>
          <p:txBody>
            <a:bodyPr wrap="none" lIns="93489" tIns="46744" rIns="93489" bIns="46744" rtlCol="0">
              <a:spAutoFit/>
            </a:bodyPr>
            <a:lstStyle>
              <a:defPPr>
                <a:defRPr lang="ko-KR"/>
              </a:defPPr>
              <a:lvl1pPr marL="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1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232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348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464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579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69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4812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6927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4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itchFamily="34" charset="0"/>
                </a:rPr>
                <a:t>01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A5937C-7925-A005-CB9F-3DA31951A095}"/>
                </a:ext>
              </a:extLst>
            </p:cNvPr>
            <p:cNvSpPr txBox="1"/>
            <p:nvPr/>
          </p:nvSpPr>
          <p:spPr>
            <a:xfrm>
              <a:off x="4185119" y="2339734"/>
              <a:ext cx="7490944" cy="587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en-US" altLang="ko-KR" sz="1400" b="1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Lorem ipsum dolor sit amet, consectetuer adipiscing elit. Maecenas porttitor congue massa. Fusce posuere, magna sed pulvinar ultricies, purus lectus malesuada libero.</a:t>
              </a:r>
              <a:endParaRPr lang="en-US" altLang="ko-KR" sz="14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C6B0C7D-C36F-3FEF-149D-43A0F949CE9E}"/>
              </a:ext>
            </a:extLst>
          </p:cNvPr>
          <p:cNvGrpSpPr/>
          <p:nvPr/>
        </p:nvGrpSpPr>
        <p:grpSpPr>
          <a:xfrm>
            <a:off x="3019262" y="3343961"/>
            <a:ext cx="8192344" cy="771509"/>
            <a:chOff x="3483719" y="2992316"/>
            <a:chExt cx="8192344" cy="77150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5A0F429-1AAB-7CAB-DD57-139E6F976FA7}"/>
                </a:ext>
              </a:extLst>
            </p:cNvPr>
            <p:cNvSpPr txBox="1"/>
            <p:nvPr/>
          </p:nvSpPr>
          <p:spPr>
            <a:xfrm>
              <a:off x="4185119" y="3087567"/>
              <a:ext cx="7490944" cy="587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en-US" altLang="ko-KR" sz="1400" b="1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Fusce posuere, magna sed pulvinar ultricies, purus lectus malesuada libero, sit amet commodo magna eros quis urna.Nunc viverra imperdiet enim</a:t>
              </a:r>
              <a:endParaRPr lang="en-US" altLang="ko-KR" sz="14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60C2A879-08F2-BB3D-5E96-D9649BEC1C84}"/>
                </a:ext>
              </a:extLst>
            </p:cNvPr>
            <p:cNvSpPr txBox="1"/>
            <p:nvPr/>
          </p:nvSpPr>
          <p:spPr>
            <a:xfrm>
              <a:off x="3483719" y="2992316"/>
              <a:ext cx="833212" cy="771509"/>
            </a:xfrm>
            <a:prstGeom prst="rect">
              <a:avLst/>
            </a:prstGeom>
            <a:noFill/>
            <a:effectLst/>
          </p:spPr>
          <p:txBody>
            <a:bodyPr wrap="none" lIns="93489" tIns="46744" rIns="93489" bIns="46744" rtlCol="0">
              <a:spAutoFit/>
            </a:bodyPr>
            <a:lstStyle>
              <a:defPPr>
                <a:defRPr lang="ko-KR"/>
              </a:defPPr>
              <a:lvl1pPr marL="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1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232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348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464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579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69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4812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6927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4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DAC51B8-3E09-825E-CFF4-BF1A987422A9}"/>
              </a:ext>
            </a:extLst>
          </p:cNvPr>
          <p:cNvGrpSpPr/>
          <p:nvPr/>
        </p:nvGrpSpPr>
        <p:grpSpPr>
          <a:xfrm>
            <a:off x="3019262" y="4135946"/>
            <a:ext cx="8192344" cy="771509"/>
            <a:chOff x="3483719" y="3721855"/>
            <a:chExt cx="8192344" cy="77150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252A9A-4BCA-873F-4DDF-DAEA571AEE5C}"/>
                </a:ext>
              </a:extLst>
            </p:cNvPr>
            <p:cNvSpPr txBox="1"/>
            <p:nvPr/>
          </p:nvSpPr>
          <p:spPr>
            <a:xfrm>
              <a:off x="4185119" y="3828920"/>
              <a:ext cx="7490944" cy="587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en-US" altLang="ko-KR" sz="1400" b="1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Nunc viverra imperdiet enim. Fusce est. Vivamus a tellus.Maecenas porttitor congue massa. Fusce posuere, magna sed pulvinar ultricies, purus lectus malesuada libero.</a:t>
              </a:r>
              <a:endParaRPr lang="en-US" altLang="ko-KR" sz="14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3B6E44B9-6CF9-8820-77BA-873D22DAB181}"/>
                </a:ext>
              </a:extLst>
            </p:cNvPr>
            <p:cNvSpPr txBox="1"/>
            <p:nvPr/>
          </p:nvSpPr>
          <p:spPr>
            <a:xfrm>
              <a:off x="3483719" y="3721855"/>
              <a:ext cx="833212" cy="771509"/>
            </a:xfrm>
            <a:prstGeom prst="rect">
              <a:avLst/>
            </a:prstGeom>
            <a:noFill/>
            <a:effectLst/>
          </p:spPr>
          <p:txBody>
            <a:bodyPr wrap="none" lIns="93489" tIns="46744" rIns="93489" bIns="46744" rtlCol="0">
              <a:spAutoFit/>
            </a:bodyPr>
            <a:lstStyle>
              <a:defPPr>
                <a:defRPr lang="ko-KR"/>
              </a:defPPr>
              <a:lvl1pPr marL="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1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232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348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464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579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69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4812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6927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4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2005053-972C-650D-F334-E0F301EC557E}"/>
              </a:ext>
            </a:extLst>
          </p:cNvPr>
          <p:cNvGrpSpPr/>
          <p:nvPr/>
        </p:nvGrpSpPr>
        <p:grpSpPr>
          <a:xfrm>
            <a:off x="-899638" y="2807501"/>
            <a:ext cx="3812917" cy="2815345"/>
            <a:chOff x="115839" y="2353110"/>
            <a:chExt cx="4383076" cy="3236337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34AC9605-E4CA-17AF-BAFA-B336212ECE5C}"/>
                </a:ext>
              </a:extLst>
            </p:cNvPr>
            <p:cNvGrpSpPr/>
            <p:nvPr/>
          </p:nvGrpSpPr>
          <p:grpSpPr>
            <a:xfrm rot="2700000">
              <a:off x="1208377" y="4055843"/>
              <a:ext cx="441066" cy="2626142"/>
              <a:chOff x="6609185" y="3139658"/>
              <a:chExt cx="441066" cy="2626142"/>
            </a:xfrm>
          </p:grpSpPr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A0FF317A-233C-88F8-B0AF-38D0CEE5336F}"/>
                  </a:ext>
                </a:extLst>
              </p:cNvPr>
              <p:cNvGrpSpPr/>
              <p:nvPr/>
            </p:nvGrpSpPr>
            <p:grpSpPr>
              <a:xfrm>
                <a:off x="6697524" y="3139658"/>
                <a:ext cx="262224" cy="1175230"/>
                <a:chOff x="6609185" y="3789040"/>
                <a:chExt cx="441066" cy="1976760"/>
              </a:xfrm>
            </p:grpSpPr>
            <p:sp>
              <p:nvSpPr>
                <p:cNvPr id="38" name="모서리가 둥근 직사각형 173">
                  <a:extLst>
                    <a:ext uri="{FF2B5EF4-FFF2-40B4-BE49-F238E27FC236}">
                      <a16:creationId xmlns:a16="http://schemas.microsoft.com/office/drawing/2014/main" id="{2E3C9CDE-58B4-6D99-CD3C-1E6CBB466C2B}"/>
                    </a:ext>
                  </a:extLst>
                </p:cNvPr>
                <p:cNvSpPr/>
                <p:nvPr/>
              </p:nvSpPr>
              <p:spPr>
                <a:xfrm>
                  <a:off x="6609185" y="3789040"/>
                  <a:ext cx="221615" cy="197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15" h="1976760">
                      <a:moveTo>
                        <a:pt x="221615" y="0"/>
                      </a:moveTo>
                      <a:lnTo>
                        <a:pt x="221615" y="1976760"/>
                      </a:lnTo>
                      <a:cubicBezTo>
                        <a:pt x="99220" y="1976760"/>
                        <a:pt x="0" y="1877540"/>
                        <a:pt x="0" y="1755145"/>
                      </a:cubicBezTo>
                      <a:lnTo>
                        <a:pt x="0" y="221615"/>
                      </a:lnTo>
                      <a:cubicBezTo>
                        <a:pt x="0" y="99220"/>
                        <a:pt x="99220" y="0"/>
                        <a:pt x="22161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9" name="모서리가 둥근 직사각형 173">
                  <a:extLst>
                    <a:ext uri="{FF2B5EF4-FFF2-40B4-BE49-F238E27FC236}">
                      <a16:creationId xmlns:a16="http://schemas.microsoft.com/office/drawing/2014/main" id="{F690C259-C1E0-DEAC-9A8F-EF92FF750CBD}"/>
                    </a:ext>
                  </a:extLst>
                </p:cNvPr>
                <p:cNvSpPr/>
                <p:nvPr/>
              </p:nvSpPr>
              <p:spPr>
                <a:xfrm flipH="1">
                  <a:off x="6828636" y="3789040"/>
                  <a:ext cx="221615" cy="197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15" h="1976760">
                      <a:moveTo>
                        <a:pt x="221615" y="0"/>
                      </a:moveTo>
                      <a:lnTo>
                        <a:pt x="221615" y="1976760"/>
                      </a:lnTo>
                      <a:cubicBezTo>
                        <a:pt x="99220" y="1976760"/>
                        <a:pt x="0" y="1877540"/>
                        <a:pt x="0" y="1755145"/>
                      </a:cubicBezTo>
                      <a:lnTo>
                        <a:pt x="0" y="221615"/>
                      </a:lnTo>
                      <a:cubicBezTo>
                        <a:pt x="0" y="99220"/>
                        <a:pt x="99220" y="0"/>
                        <a:pt x="22161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5" name="그룹 34">
                <a:extLst>
                  <a:ext uri="{FF2B5EF4-FFF2-40B4-BE49-F238E27FC236}">
                    <a16:creationId xmlns:a16="http://schemas.microsoft.com/office/drawing/2014/main" id="{258C7E9C-4C17-2A04-2C1E-502525CBAA82}"/>
                  </a:ext>
                </a:extLst>
              </p:cNvPr>
              <p:cNvGrpSpPr/>
              <p:nvPr/>
            </p:nvGrpSpPr>
            <p:grpSpPr>
              <a:xfrm>
                <a:off x="6609185" y="3789040"/>
                <a:ext cx="441066" cy="1976760"/>
                <a:chOff x="6609185" y="3789040"/>
                <a:chExt cx="441066" cy="1976760"/>
              </a:xfrm>
            </p:grpSpPr>
            <p:sp>
              <p:nvSpPr>
                <p:cNvPr id="36" name="모서리가 둥근 직사각형 173">
                  <a:extLst>
                    <a:ext uri="{FF2B5EF4-FFF2-40B4-BE49-F238E27FC236}">
                      <a16:creationId xmlns:a16="http://schemas.microsoft.com/office/drawing/2014/main" id="{37B5E14B-9494-DBF3-A043-710291F2C765}"/>
                    </a:ext>
                  </a:extLst>
                </p:cNvPr>
                <p:cNvSpPr/>
                <p:nvPr/>
              </p:nvSpPr>
              <p:spPr>
                <a:xfrm>
                  <a:off x="6609185" y="3789040"/>
                  <a:ext cx="221615" cy="197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15" h="1976760">
                      <a:moveTo>
                        <a:pt x="221615" y="0"/>
                      </a:moveTo>
                      <a:lnTo>
                        <a:pt x="221615" y="1976760"/>
                      </a:lnTo>
                      <a:cubicBezTo>
                        <a:pt x="99220" y="1976760"/>
                        <a:pt x="0" y="1877540"/>
                        <a:pt x="0" y="1755145"/>
                      </a:cubicBezTo>
                      <a:lnTo>
                        <a:pt x="0" y="221615"/>
                      </a:lnTo>
                      <a:cubicBezTo>
                        <a:pt x="0" y="99220"/>
                        <a:pt x="99220" y="0"/>
                        <a:pt x="22161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모서리가 둥근 직사각형 173">
                  <a:extLst>
                    <a:ext uri="{FF2B5EF4-FFF2-40B4-BE49-F238E27FC236}">
                      <a16:creationId xmlns:a16="http://schemas.microsoft.com/office/drawing/2014/main" id="{D658E161-C876-2EC5-204C-53110D76CD59}"/>
                    </a:ext>
                  </a:extLst>
                </p:cNvPr>
                <p:cNvSpPr/>
                <p:nvPr/>
              </p:nvSpPr>
              <p:spPr>
                <a:xfrm flipH="1">
                  <a:off x="6828636" y="3789040"/>
                  <a:ext cx="221615" cy="197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615" h="1976760">
                      <a:moveTo>
                        <a:pt x="221615" y="0"/>
                      </a:moveTo>
                      <a:lnTo>
                        <a:pt x="221615" y="1976760"/>
                      </a:lnTo>
                      <a:cubicBezTo>
                        <a:pt x="99220" y="1976760"/>
                        <a:pt x="0" y="1877540"/>
                        <a:pt x="0" y="1755145"/>
                      </a:cubicBezTo>
                      <a:lnTo>
                        <a:pt x="0" y="221615"/>
                      </a:lnTo>
                      <a:cubicBezTo>
                        <a:pt x="0" y="99220"/>
                        <a:pt x="99220" y="0"/>
                        <a:pt x="22161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7A93CC62-BD74-6407-FEAC-F27055BB4053}"/>
                </a:ext>
              </a:extLst>
            </p:cNvPr>
            <p:cNvSpPr/>
            <p:nvPr/>
          </p:nvSpPr>
          <p:spPr>
            <a:xfrm>
              <a:off x="1737347" y="2353110"/>
              <a:ext cx="2761568" cy="276156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CBACC5CC-BBE2-03C8-929A-731F30313BA6}"/>
                </a:ext>
              </a:extLst>
            </p:cNvPr>
            <p:cNvSpPr/>
            <p:nvPr/>
          </p:nvSpPr>
          <p:spPr>
            <a:xfrm>
              <a:off x="1823188" y="2438951"/>
              <a:ext cx="2589886" cy="258988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28EC921C-37B9-EC05-F9D4-4B67F8641865}"/>
              </a:ext>
            </a:extLst>
          </p:cNvPr>
          <p:cNvGrpSpPr/>
          <p:nvPr/>
        </p:nvGrpSpPr>
        <p:grpSpPr>
          <a:xfrm>
            <a:off x="3019262" y="4927931"/>
            <a:ext cx="8192344" cy="771509"/>
            <a:chOff x="3483719" y="3721855"/>
            <a:chExt cx="8192344" cy="77150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16778B-9A93-EE37-8162-74F219A751FE}"/>
                </a:ext>
              </a:extLst>
            </p:cNvPr>
            <p:cNvSpPr txBox="1"/>
            <p:nvPr/>
          </p:nvSpPr>
          <p:spPr>
            <a:xfrm>
              <a:off x="4185119" y="3828920"/>
              <a:ext cx="7490944" cy="5878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en-US" altLang="ko-KR" sz="1400" b="1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anose="020B0604020202020204" pitchFamily="34" charset="0"/>
                </a:rPr>
                <a:t>Nunc viverra imperdiet enim. Fusce est. Vivamus a tellus.Maecenas porttitor congue massa. Fusce posuere, magna sed pulvinar ultricies, purus lectus malesuada libero.</a:t>
              </a:r>
              <a:endParaRPr lang="en-US" altLang="ko-KR" sz="1400" b="1" spc="-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42" name="TextBox 7">
              <a:extLst>
                <a:ext uri="{FF2B5EF4-FFF2-40B4-BE49-F238E27FC236}">
                  <a16:creationId xmlns:a16="http://schemas.microsoft.com/office/drawing/2014/main" id="{84DF1402-7383-D29C-A6AD-BDF01B143EC0}"/>
                </a:ext>
              </a:extLst>
            </p:cNvPr>
            <p:cNvSpPr txBox="1"/>
            <p:nvPr/>
          </p:nvSpPr>
          <p:spPr>
            <a:xfrm>
              <a:off x="3483719" y="3721855"/>
              <a:ext cx="833212" cy="771509"/>
            </a:xfrm>
            <a:prstGeom prst="rect">
              <a:avLst/>
            </a:prstGeom>
            <a:noFill/>
            <a:effectLst/>
          </p:spPr>
          <p:txBody>
            <a:bodyPr wrap="none" lIns="93489" tIns="46744" rIns="93489" bIns="46744" rtlCol="0">
              <a:spAutoFit/>
            </a:bodyPr>
            <a:lstStyle>
              <a:defPPr>
                <a:defRPr lang="ko-KR"/>
              </a:defPPr>
              <a:lvl1pPr marL="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1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232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348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464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579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6960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48121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69279" algn="l" defTabSz="1042320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44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Arial" pitchFamily="34" charset="0"/>
                </a:rPr>
                <a:t>04</a:t>
              </a:r>
              <a:endParaRPr lang="en-US" altLang="ko-KR" sz="4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itchFamily="34" charset="0"/>
              </a:endParaRPr>
            </a:p>
          </p:txBody>
        </p:sp>
      </p:grp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E6B5679C-5D1C-3089-C52A-F337A6C84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14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413A4377-C17A-39C8-70F7-F72E9C8E54C3}"/>
              </a:ext>
            </a:extLst>
          </p:cNvPr>
          <p:cNvSpPr/>
          <p:nvPr/>
        </p:nvSpPr>
        <p:spPr>
          <a:xfrm>
            <a:off x="6275630" y="2259449"/>
            <a:ext cx="345680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용어</a:t>
            </a: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개념</a:t>
            </a: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정의</a:t>
            </a:r>
            <a:b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000" kern="0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rgbClr val="F52525"/>
                  </a:solidFill>
                </a:uFill>
                <a:latin typeface="나눔고딕" panose="020D0604000000000000" pitchFamily="50" charset="-127"/>
                <a:ea typeface="나눔고딕" panose="020D0604000000000000" pitchFamily="50" charset="-127"/>
              </a:rPr>
              <a:t>선행연구분석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0CFA461-AB42-4625-E581-4631F3E42ADC}"/>
              </a:ext>
            </a:extLst>
          </p:cNvPr>
          <p:cNvSpPr/>
          <p:nvPr/>
        </p:nvSpPr>
        <p:spPr>
          <a:xfrm>
            <a:off x="6275630" y="1730856"/>
            <a:ext cx="2792170" cy="456138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defTabSz="457200" latinLnBrk="0">
              <a:defRPr/>
            </a:pPr>
            <a:r>
              <a:rPr lang="en-US" altLang="ko-KR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II. </a:t>
            </a:r>
            <a:r>
              <a:rPr lang="ko-KR" altLang="en-US" sz="2400" b="1" spc="-15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이론 적 배경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887A50A-6896-1EB7-1F0A-FA07110144DF}"/>
              </a:ext>
            </a:extLst>
          </p:cNvPr>
          <p:cNvSpPr/>
          <p:nvPr/>
        </p:nvSpPr>
        <p:spPr>
          <a:xfrm>
            <a:off x="751278" y="4259360"/>
            <a:ext cx="3479652" cy="646331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폐교의 지역문화공간으로서의 역할 및 </a:t>
            </a:r>
            <a:b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</a:br>
            <a:r>
              <a:rPr lang="ko-KR" altLang="en-US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커뮤니티 비즈니스 활성화 방안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A48B12E-2CD2-61DC-F38F-317DB2C3AA20}"/>
              </a:ext>
            </a:extLst>
          </p:cNvPr>
          <p:cNvSpPr/>
          <p:nvPr/>
        </p:nvSpPr>
        <p:spPr>
          <a:xfrm>
            <a:off x="751278" y="4816600"/>
            <a:ext cx="1495135" cy="523220"/>
          </a:xfrm>
          <a:prstGeom prst="rect">
            <a:avLst/>
          </a:prstGeom>
        </p:spPr>
        <p:txBody>
          <a:bodyPr wrap="none" lIns="72000" rIns="72000">
            <a:spAutoFit/>
          </a:bodyPr>
          <a:lstStyle/>
          <a:p>
            <a:pPr indent="-432519" defTabSz="886714">
              <a:defRPr/>
            </a:pPr>
            <a:r>
              <a:rPr lang="en-US" altLang="ko-KR" sz="2800" b="1" spc="-15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6" name="그림 5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3116FB6C-6A6A-743B-05BD-12C101D03C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397" y="554551"/>
            <a:ext cx="2870200" cy="35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60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9073B40C-8951-4A50-DE9A-259825715FAF}"/>
              </a:ext>
            </a:extLst>
          </p:cNvPr>
          <p:cNvSpPr/>
          <p:nvPr/>
        </p:nvSpPr>
        <p:spPr>
          <a:xfrm>
            <a:off x="515938" y="265176"/>
            <a:ext cx="5133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용어</a:t>
            </a: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개념</a:t>
            </a:r>
            <a:r>
              <a:rPr kumimoji="0" lang="en-US" altLang="ko-KR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0" lang="ko-KR" altLang="en-US" sz="2800" b="1" i="0" u="none" strike="noStrike" kern="1200" cap="none" spc="-150" normalizeH="0" baseline="0" noProof="0">
                <a:ln w="19050">
                  <a:solidFill>
                    <a:srgbClr val="2A2F7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정의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9B999D-CC24-4C5A-479A-E3E189D2FF15}"/>
              </a:ext>
            </a:extLst>
          </p:cNvPr>
          <p:cNvSpPr txBox="1"/>
          <p:nvPr/>
        </p:nvSpPr>
        <p:spPr>
          <a:xfrm>
            <a:off x="515938" y="1077417"/>
            <a:ext cx="10941529" cy="587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 latinLnBrk="0">
              <a:lnSpc>
                <a:spcPct val="120000"/>
              </a:lnSpc>
              <a:spcBef>
                <a:spcPts val="1200"/>
              </a:spcBef>
              <a:tabLst>
                <a:tab pos="5759450" algn="r"/>
              </a:tabLst>
            </a:pP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urna.Nunc </a:t>
            </a:r>
            <a:r>
              <a:rPr lang="en-US" altLang="ko-KR" sz="1400" spc="-30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viverra imperdiet enim. Fusce est. Vivamus a </a:t>
            </a:r>
            <a:r>
              <a:rPr lang="en-US" altLang="ko-KR" sz="1400" spc="-3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tellus.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DC08C831-AF76-0926-BE75-09F33B3A87FC}"/>
              </a:ext>
            </a:extLst>
          </p:cNvPr>
          <p:cNvSpPr/>
          <p:nvPr/>
        </p:nvSpPr>
        <p:spPr>
          <a:xfrm>
            <a:off x="839204" y="2257987"/>
            <a:ext cx="4816737" cy="1778143"/>
          </a:xfrm>
          <a:prstGeom prst="roundRect">
            <a:avLst>
              <a:gd name="adj" fmla="val 7243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58FDF07-2DD4-0CAB-E956-38626CC642A8}"/>
              </a:ext>
            </a:extLst>
          </p:cNvPr>
          <p:cNvSpPr/>
          <p:nvPr/>
        </p:nvSpPr>
        <p:spPr>
          <a:xfrm>
            <a:off x="1320799" y="2049641"/>
            <a:ext cx="3853544" cy="47206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</a:p>
        </p:txBody>
      </p:sp>
      <p:sp>
        <p:nvSpPr>
          <p:cNvPr id="48" name="직사각형 6">
            <a:extLst>
              <a:ext uri="{FF2B5EF4-FFF2-40B4-BE49-F238E27FC236}">
                <a16:creationId xmlns:a16="http://schemas.microsoft.com/office/drawing/2014/main" id="{EC840AAF-5727-1E91-B821-EC1E7F2C1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930" y="2635260"/>
            <a:ext cx="4816736" cy="1076894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</a:t>
            </a:r>
            <a:r>
              <a:rPr lang="en-US" altLang="ko-KR" sz="14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habitant morbi tristique senectus et netus et malesuada fames </a:t>
            </a: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ac turpis. </a:t>
            </a:r>
            <a:endParaRPr lang="en-US" altLang="ko-KR" sz="1400" spc="-3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E89867D3-D53A-280D-6381-F7D21234D64C}"/>
              </a:ext>
            </a:extLst>
          </p:cNvPr>
          <p:cNvSpPr/>
          <p:nvPr/>
        </p:nvSpPr>
        <p:spPr>
          <a:xfrm>
            <a:off x="6536059" y="2257987"/>
            <a:ext cx="4816737" cy="1778143"/>
          </a:xfrm>
          <a:prstGeom prst="roundRect">
            <a:avLst>
              <a:gd name="adj" fmla="val 7243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96F6DB9F-5978-9A7A-CE04-195519884F8E}"/>
              </a:ext>
            </a:extLst>
          </p:cNvPr>
          <p:cNvSpPr/>
          <p:nvPr/>
        </p:nvSpPr>
        <p:spPr>
          <a:xfrm>
            <a:off x="7017654" y="2049641"/>
            <a:ext cx="3853544" cy="47206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</a:p>
        </p:txBody>
      </p:sp>
      <p:sp>
        <p:nvSpPr>
          <p:cNvPr id="54" name="직사각형 6">
            <a:extLst>
              <a:ext uri="{FF2B5EF4-FFF2-40B4-BE49-F238E27FC236}">
                <a16:creationId xmlns:a16="http://schemas.microsoft.com/office/drawing/2014/main" id="{0B14C8F9-78D8-458E-B01B-7D79DDA48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9785" y="2635260"/>
            <a:ext cx="4816736" cy="1076894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</a:t>
            </a:r>
            <a:r>
              <a:rPr lang="en-US" altLang="ko-KR" sz="14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habitant morbi tristique senectus et netus et malesuada fames </a:t>
            </a: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ac turpis. </a:t>
            </a:r>
            <a:endParaRPr lang="en-US" altLang="ko-KR" sz="1400" spc="-3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77CE2C01-E7BF-5883-3D23-03161FE9C17F}"/>
              </a:ext>
            </a:extLst>
          </p:cNvPr>
          <p:cNvSpPr/>
          <p:nvPr/>
        </p:nvSpPr>
        <p:spPr>
          <a:xfrm>
            <a:off x="839204" y="4507701"/>
            <a:ext cx="4816737" cy="1778143"/>
          </a:xfrm>
          <a:prstGeom prst="roundRect">
            <a:avLst>
              <a:gd name="adj" fmla="val 7243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79080DB2-D943-63B0-9972-9060D8BB6E5A}"/>
              </a:ext>
            </a:extLst>
          </p:cNvPr>
          <p:cNvSpPr/>
          <p:nvPr/>
        </p:nvSpPr>
        <p:spPr>
          <a:xfrm>
            <a:off x="1320799" y="4299355"/>
            <a:ext cx="3853544" cy="47206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</a:p>
        </p:txBody>
      </p:sp>
      <p:sp>
        <p:nvSpPr>
          <p:cNvPr id="57" name="직사각형 6">
            <a:extLst>
              <a:ext uri="{FF2B5EF4-FFF2-40B4-BE49-F238E27FC236}">
                <a16:creationId xmlns:a16="http://schemas.microsoft.com/office/drawing/2014/main" id="{717FFE8F-4B44-DE82-FAAB-63FA4ABED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930" y="4884974"/>
            <a:ext cx="4816736" cy="1076894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</a:t>
            </a:r>
            <a:r>
              <a:rPr lang="en-US" altLang="ko-KR" sz="14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habitant morbi tristique senectus et netus et malesuada fames </a:t>
            </a: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ac turpis. </a:t>
            </a:r>
            <a:endParaRPr lang="en-US" altLang="ko-KR" sz="1400" spc="-3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55ABE361-D099-70AD-8C5F-C4DD22183781}"/>
              </a:ext>
            </a:extLst>
          </p:cNvPr>
          <p:cNvSpPr/>
          <p:nvPr/>
        </p:nvSpPr>
        <p:spPr>
          <a:xfrm>
            <a:off x="6536059" y="4507701"/>
            <a:ext cx="4816737" cy="1778143"/>
          </a:xfrm>
          <a:prstGeom prst="roundRect">
            <a:avLst>
              <a:gd name="adj" fmla="val 7243"/>
            </a:avLst>
          </a:prstGeom>
          <a:gradFill>
            <a:gsLst>
              <a:gs pos="53000">
                <a:schemeClr val="bg1"/>
              </a:gs>
              <a:gs pos="1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8100000" scaled="1"/>
          </a:gra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ea typeface="나눔고딕" panose="020D0604000000000000" pitchFamily="50" charset="-127"/>
            </a:endParaRP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1D25F309-28CD-2E0B-27E6-555B3DB2C8BA}"/>
              </a:ext>
            </a:extLst>
          </p:cNvPr>
          <p:cNvSpPr/>
          <p:nvPr/>
        </p:nvSpPr>
        <p:spPr>
          <a:xfrm>
            <a:off x="7017654" y="4299355"/>
            <a:ext cx="3853544" cy="47206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spc="-62">
                <a:ln>
                  <a:solidFill>
                    <a:srgbClr val="4F81BD">
                      <a:shade val="50000"/>
                      <a:alpha val="0"/>
                    </a:srgbClr>
                  </a:solidFill>
                </a:ln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</a:t>
            </a:r>
          </a:p>
        </p:txBody>
      </p:sp>
      <p:sp>
        <p:nvSpPr>
          <p:cNvPr id="60" name="직사각형 6">
            <a:extLst>
              <a:ext uri="{FF2B5EF4-FFF2-40B4-BE49-F238E27FC236}">
                <a16:creationId xmlns:a16="http://schemas.microsoft.com/office/drawing/2014/main" id="{89FF4A76-D34E-8107-BF30-8CDF7E476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9785" y="4884974"/>
            <a:ext cx="4816736" cy="1076894"/>
          </a:xfrm>
          <a:prstGeom prst="roundRect">
            <a:avLst>
              <a:gd name="adj" fmla="val 0"/>
            </a:avLst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0" rIns="90000" bIns="0" rtlCol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Lorem ipsum dolor sit amet, consectetuer adipiscing elit. </a:t>
            </a:r>
          </a:p>
          <a:p>
            <a:pPr marL="177800" indent="-17780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Maecenas porttitor congue massa. </a:t>
            </a:r>
          </a:p>
          <a:p>
            <a:pPr marL="177800" indent="-1778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Pellentesque </a:t>
            </a:r>
            <a:r>
              <a:rPr lang="en-US" altLang="ko-KR" sz="1400" spc="-30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habitant morbi tristique senectus et netus et malesuada fames </a:t>
            </a:r>
            <a:r>
              <a:rPr lang="en-US" altLang="ko-KR" sz="1400" spc="-3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ac turpis. </a:t>
            </a:r>
            <a:endParaRPr lang="en-US" altLang="ko-KR" sz="1400" spc="-30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2" name="그림 1" descr="텍스트, 폰트, 스크린샷, 그래픽이(가) 표시된 사진&#10;&#10;자동 생성된 설명">
            <a:extLst>
              <a:ext uri="{FF2B5EF4-FFF2-40B4-BE49-F238E27FC236}">
                <a16:creationId xmlns:a16="http://schemas.microsoft.com/office/drawing/2014/main" id="{015341E7-C379-BD09-4821-A4009B46C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00" y="473474"/>
            <a:ext cx="1985962" cy="24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67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3035</Words>
  <Application>Microsoft Office PowerPoint</Application>
  <PresentationFormat>와이드스크린</PresentationFormat>
  <Paragraphs>335</Paragraphs>
  <Slides>26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나눔고딕</vt:lpstr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Karen Martinez</dc:creator>
  <cp:lastModifiedBy>821066659457</cp:lastModifiedBy>
  <cp:revision>21</cp:revision>
  <dcterms:created xsi:type="dcterms:W3CDTF">2023-03-08T04:43:03Z</dcterms:created>
  <dcterms:modified xsi:type="dcterms:W3CDTF">2023-10-12T09:12:08Z</dcterms:modified>
</cp:coreProperties>
</file>